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4"/>
  </p:notesMasterIdLst>
  <p:sldIdLst>
    <p:sldId id="268" r:id="rId3"/>
  </p:sldIdLst>
  <p:sldSz cx="9144000" cy="6858000" type="screen4x3"/>
  <p:notesSz cx="6810375" cy="9942513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  <a:srgbClr val="C7F280"/>
    <a:srgbClr val="CCFF66"/>
    <a:srgbClr val="FF0000"/>
    <a:srgbClr val="060606"/>
    <a:srgbClr val="FF3300"/>
    <a:srgbClr val="ABEF31"/>
    <a:srgbClr val="00D25F"/>
    <a:srgbClr val="90F52B"/>
    <a:srgbClr val="8AE9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70" d="100"/>
          <a:sy n="70" d="100"/>
        </p:scale>
        <p:origin x="-1128" y="-846"/>
      </p:cViewPr>
      <p:guideLst>
        <p:guide orient="horz" pos="4319"/>
        <p:guide pos="575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366" cy="496586"/>
          </a:xfrm>
          <a:prstGeom prst="rect">
            <a:avLst/>
          </a:prstGeom>
        </p:spPr>
        <p:txBody>
          <a:bodyPr vert="horz" lIns="88368" tIns="44184" rIns="88368" bIns="44184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7487" y="0"/>
            <a:ext cx="2951366" cy="496586"/>
          </a:xfrm>
          <a:prstGeom prst="rect">
            <a:avLst/>
          </a:prstGeom>
        </p:spPr>
        <p:txBody>
          <a:bodyPr vert="horz" lIns="88368" tIns="44184" rIns="88368" bIns="44184" rtlCol="0"/>
          <a:lstStyle>
            <a:lvl1pPr algn="r">
              <a:defRPr sz="1200"/>
            </a:lvl1pPr>
          </a:lstStyle>
          <a:p>
            <a:fld id="{09811DB1-4ACA-47FE-8F81-5CFE05685899}" type="datetimeFigureOut">
              <a:rPr lang="nl-NL" smtClean="0"/>
              <a:t>13-1-2014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368" tIns="44184" rIns="88368" bIns="44184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34" y="4722192"/>
            <a:ext cx="5448909" cy="4473900"/>
          </a:xfrm>
          <a:prstGeom prst="rect">
            <a:avLst/>
          </a:prstGeom>
        </p:spPr>
        <p:txBody>
          <a:bodyPr vert="horz" lIns="88368" tIns="44184" rIns="88368" bIns="4418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4385"/>
            <a:ext cx="2951366" cy="496586"/>
          </a:xfrm>
          <a:prstGeom prst="rect">
            <a:avLst/>
          </a:prstGeom>
        </p:spPr>
        <p:txBody>
          <a:bodyPr vert="horz" lIns="88368" tIns="44184" rIns="88368" bIns="44184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7487" y="9444385"/>
            <a:ext cx="2951366" cy="496586"/>
          </a:xfrm>
          <a:prstGeom prst="rect">
            <a:avLst/>
          </a:prstGeom>
        </p:spPr>
        <p:txBody>
          <a:bodyPr vert="horz" lIns="88368" tIns="44184" rIns="88368" bIns="44184" rtlCol="0" anchor="b"/>
          <a:lstStyle>
            <a:lvl1pPr algn="r">
              <a:defRPr sz="1200"/>
            </a:lvl1pPr>
          </a:lstStyle>
          <a:p>
            <a:fld id="{BB765668-A54B-4A80-A5E5-7B165EDA8C45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2436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765668-A54B-4A80-A5E5-7B165EDA8C45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9760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EE392-E914-42AB-A2F8-36D895886E88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1D4C2-141E-4BAD-AF5B-B83E9AA4F1AF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EE392-E914-42AB-A2F8-36D895886E88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1D4C2-141E-4BAD-AF5B-B83E9AA4F1AF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EE392-E914-42AB-A2F8-36D895886E88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1D4C2-141E-4BAD-AF5B-B83E9AA4F1AF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EE392-E914-42AB-A2F8-36D895886E88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1D4C2-141E-4BAD-AF5B-B83E9AA4F1AF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EE392-E914-42AB-A2F8-36D895886E88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1D4C2-141E-4BAD-AF5B-B83E9AA4F1AF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EE392-E914-42AB-A2F8-36D895886E88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1D4C2-141E-4BAD-AF5B-B83E9AA4F1AF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EE392-E914-42AB-A2F8-36D895886E88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1D4C2-141E-4BAD-AF5B-B83E9AA4F1AF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EE392-E914-42AB-A2F8-36D895886E88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1D4C2-141E-4BAD-AF5B-B83E9AA4F1AF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EE392-E914-42AB-A2F8-36D895886E88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1D4C2-141E-4BAD-AF5B-B83E9AA4F1AF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EE392-E914-42AB-A2F8-36D895886E88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1D4C2-141E-4BAD-AF5B-B83E9AA4F1AF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EE392-E914-42AB-A2F8-36D895886E88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1D4C2-141E-4BAD-AF5B-B83E9AA4F1AF}" type="slidenum">
              <a:rPr lang="da-DK" smtClean="0"/>
              <a:pPr/>
              <a:t>‹#›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CEE392-E914-42AB-A2F8-36D895886E88}" type="datetimeFigureOut">
              <a:rPr lang="da-DK" smtClean="0"/>
              <a:pPr/>
              <a:t>13-01-2014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1D4C2-141E-4BAD-AF5B-B83E9AA4F1AF}" type="slidenum">
              <a:rPr lang="da-DK" smtClean="0"/>
              <a:pPr/>
              <a:t>‹#›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e 28"/>
          <p:cNvGrpSpPr/>
          <p:nvPr/>
        </p:nvGrpSpPr>
        <p:grpSpPr>
          <a:xfrm>
            <a:off x="1762125" y="982640"/>
            <a:ext cx="6200775" cy="4085878"/>
            <a:chOff x="979255" y="2130354"/>
            <a:chExt cx="3127586" cy="2422187"/>
          </a:xfrm>
          <a:solidFill>
            <a:schemeClr val="bg1"/>
          </a:solidFill>
        </p:grpSpPr>
        <p:cxnSp>
          <p:nvCxnSpPr>
            <p:cNvPr id="16" name="Lige forbindelse 15"/>
            <p:cNvCxnSpPr/>
            <p:nvPr/>
          </p:nvCxnSpPr>
          <p:spPr>
            <a:xfrm rot="5400000">
              <a:off x="554191" y="3336584"/>
              <a:ext cx="2422187" cy="9728"/>
            </a:xfrm>
            <a:prstGeom prst="line">
              <a:avLst/>
            </a:prstGeom>
            <a:grp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Lige forbindelse 17"/>
            <p:cNvCxnSpPr/>
            <p:nvPr/>
          </p:nvCxnSpPr>
          <p:spPr>
            <a:xfrm rot="5400000">
              <a:off x="-226975" y="3336584"/>
              <a:ext cx="2422187" cy="9728"/>
            </a:xfrm>
            <a:prstGeom prst="line">
              <a:avLst/>
            </a:prstGeom>
            <a:grp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Lige forbindelse 18"/>
            <p:cNvCxnSpPr/>
            <p:nvPr/>
          </p:nvCxnSpPr>
          <p:spPr>
            <a:xfrm rot="5400000">
              <a:off x="2106794" y="3336584"/>
              <a:ext cx="2422187" cy="9728"/>
            </a:xfrm>
            <a:prstGeom prst="line">
              <a:avLst/>
            </a:prstGeom>
            <a:grp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Lige forbindelse 19"/>
            <p:cNvCxnSpPr/>
            <p:nvPr/>
          </p:nvCxnSpPr>
          <p:spPr>
            <a:xfrm rot="5400000">
              <a:off x="1335357" y="3336584"/>
              <a:ext cx="2422187" cy="9728"/>
            </a:xfrm>
            <a:prstGeom prst="line">
              <a:avLst/>
            </a:prstGeom>
            <a:grp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Lige forbindelse 20"/>
            <p:cNvCxnSpPr/>
            <p:nvPr/>
          </p:nvCxnSpPr>
          <p:spPr>
            <a:xfrm rot="5400000">
              <a:off x="2890883" y="3336584"/>
              <a:ext cx="2422187" cy="9728"/>
            </a:xfrm>
            <a:prstGeom prst="line">
              <a:avLst/>
            </a:prstGeom>
            <a:grp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Pentagon 30"/>
          <p:cNvSpPr/>
          <p:nvPr/>
        </p:nvSpPr>
        <p:spPr>
          <a:xfrm>
            <a:off x="1042873" y="1306669"/>
            <a:ext cx="719251" cy="876973"/>
          </a:xfrm>
          <a:prstGeom prst="homePlate">
            <a:avLst>
              <a:gd name="adj" fmla="val 35141"/>
            </a:avLst>
          </a:prstGeom>
          <a:pattFill prst="pct60">
            <a:fgClr>
              <a:schemeClr val="bg1"/>
            </a:fgClr>
            <a:bgClr>
              <a:schemeClr val="tx2">
                <a:lumMod val="40000"/>
                <a:lumOff val="60000"/>
              </a:schemeClr>
            </a:bgClr>
          </a:patt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da-DK" sz="1400" b="1" i="1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KQ 1</a:t>
            </a:r>
          </a:p>
        </p:txBody>
      </p:sp>
      <p:sp>
        <p:nvSpPr>
          <p:cNvPr id="35" name="Pentagon 34"/>
          <p:cNvSpPr/>
          <p:nvPr/>
        </p:nvSpPr>
        <p:spPr>
          <a:xfrm>
            <a:off x="1781412" y="1309610"/>
            <a:ext cx="1548745" cy="874032"/>
          </a:xfrm>
          <a:prstGeom prst="homePlate">
            <a:avLst>
              <a:gd name="adj" fmla="val 35141"/>
            </a:avLst>
          </a:prstGeom>
          <a:pattFill prst="ltDnDiag">
            <a:fgClr>
              <a:schemeClr val="bg1"/>
            </a:fgClr>
            <a:bgClr>
              <a:srgbClr val="FF9999"/>
            </a:bgClr>
          </a:patt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da-DK" sz="1400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Development </a:t>
            </a:r>
            <a:r>
              <a:rPr lang="da-DK" sz="1400" b="1" i="1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model 1</a:t>
            </a:r>
          </a:p>
        </p:txBody>
      </p:sp>
      <p:sp>
        <p:nvSpPr>
          <p:cNvPr id="49" name="Tekstboks 48"/>
          <p:cNvSpPr txBox="1"/>
          <p:nvPr/>
        </p:nvSpPr>
        <p:spPr>
          <a:xfrm>
            <a:off x="6915749" y="982640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a-DK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2010</a:t>
            </a:r>
            <a:endParaRPr lang="da-DK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kstboks 50"/>
          <p:cNvSpPr txBox="1"/>
          <p:nvPr/>
        </p:nvSpPr>
        <p:spPr>
          <a:xfrm>
            <a:off x="3797887" y="965541"/>
            <a:ext cx="5501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a-DK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2008</a:t>
            </a:r>
            <a:endParaRPr lang="da-DK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kstboks 51"/>
          <p:cNvSpPr txBox="1"/>
          <p:nvPr/>
        </p:nvSpPr>
        <p:spPr>
          <a:xfrm>
            <a:off x="2177042" y="965542"/>
            <a:ext cx="5501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a-DK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2007</a:t>
            </a:r>
            <a:endParaRPr lang="da-DK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kstboks 52"/>
          <p:cNvSpPr txBox="1"/>
          <p:nvPr/>
        </p:nvSpPr>
        <p:spPr>
          <a:xfrm>
            <a:off x="1042873" y="965540"/>
            <a:ext cx="5501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a-DK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2006</a:t>
            </a:r>
            <a:endParaRPr lang="da-DK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kstboks 53"/>
          <p:cNvSpPr txBox="1"/>
          <p:nvPr/>
        </p:nvSpPr>
        <p:spPr>
          <a:xfrm>
            <a:off x="5175434" y="982640"/>
            <a:ext cx="5501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a-DK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2009</a:t>
            </a:r>
            <a:endParaRPr lang="da-DK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Rectangle 8"/>
          <p:cNvSpPr>
            <a:spLocks noChangeArrowheads="1"/>
          </p:cNvSpPr>
          <p:nvPr/>
        </p:nvSpPr>
        <p:spPr bwMode="gray">
          <a:xfrm>
            <a:off x="314325" y="195263"/>
            <a:ext cx="8520113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lvl="0">
              <a:defRPr/>
            </a:pPr>
            <a:endParaRPr kumimoji="0" lang="de-DE" sz="200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0" name="Pentagon 49"/>
          <p:cNvSpPr/>
          <p:nvPr/>
        </p:nvSpPr>
        <p:spPr>
          <a:xfrm>
            <a:off x="3310867" y="1323374"/>
            <a:ext cx="5669359" cy="860268"/>
          </a:xfrm>
          <a:prstGeom prst="homePlate">
            <a:avLst>
              <a:gd name="adj" fmla="val 35141"/>
            </a:avLst>
          </a:prstGeom>
          <a:pattFill prst="dkHorz">
            <a:fgClr>
              <a:schemeClr val="bg1"/>
            </a:fgClr>
            <a:bgClr>
              <a:srgbClr val="C7F280"/>
            </a:bgClr>
          </a:patt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1400" b="1" i="1" dirty="0">
                <a:solidFill>
                  <a:srgbClr val="060606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Delivery </a:t>
            </a:r>
            <a:r>
              <a:rPr lang="en-US" sz="1400" b="1" i="1" dirty="0" smtClean="0">
                <a:solidFill>
                  <a:srgbClr val="060606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risk </a:t>
            </a:r>
            <a:r>
              <a:rPr lang="en-US" sz="1400" b="1" i="1" dirty="0">
                <a:solidFill>
                  <a:srgbClr val="060606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model </a:t>
            </a:r>
            <a:r>
              <a:rPr lang="en-US" sz="1400" b="1" i="1" dirty="0" smtClean="0">
                <a:solidFill>
                  <a:srgbClr val="060606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1  			</a:t>
            </a:r>
            <a:r>
              <a:rPr lang="en-US" sz="1400" b="1" i="1" dirty="0" smtClean="0">
                <a:solidFill>
                  <a:srgbClr val="060606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Use </a:t>
            </a:r>
            <a:r>
              <a:rPr lang="en-US" sz="1400" b="1" i="1" dirty="0" smtClean="0">
                <a:solidFill>
                  <a:srgbClr val="060606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of risk model 1</a:t>
            </a:r>
            <a:endParaRPr lang="en-US" sz="1400" b="1" i="1" dirty="0">
              <a:solidFill>
                <a:srgbClr val="06060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6" name="Pentagon 55"/>
          <p:cNvSpPr/>
          <p:nvPr/>
        </p:nvSpPr>
        <p:spPr>
          <a:xfrm>
            <a:off x="7616065" y="3538736"/>
            <a:ext cx="1364161" cy="916507"/>
          </a:xfrm>
          <a:prstGeom prst="homePlate">
            <a:avLst>
              <a:gd name="adj" fmla="val 35141"/>
            </a:avLst>
          </a:prstGeom>
          <a:pattFill prst="dkHorz">
            <a:fgClr>
              <a:schemeClr val="bg1"/>
            </a:fgClr>
            <a:bgClr>
              <a:srgbClr val="C7F280"/>
            </a:bgClr>
          </a:pattFill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US" sz="1200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Delivery</a:t>
            </a:r>
          </a:p>
          <a:p>
            <a:pPr algn="ctr"/>
            <a:r>
              <a:rPr lang="en-US" sz="1400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risk </a:t>
            </a:r>
            <a:r>
              <a:rPr lang="en-US" sz="1400" b="1" i="1" dirty="0">
                <a:solidFill>
                  <a:srgbClr val="060606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model</a:t>
            </a:r>
            <a:r>
              <a:rPr lang="en-US" sz="1400" b="1" i="1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</a:t>
            </a:r>
          </a:p>
          <a:p>
            <a:pPr algn="ctr"/>
            <a:r>
              <a:rPr lang="en-US" sz="1400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(no use)</a:t>
            </a:r>
            <a:endParaRPr lang="nl-NL" sz="1400" b="1" i="1" dirty="0">
              <a:solidFill>
                <a:schemeClr val="tx1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6" name="Pentagon 65"/>
          <p:cNvSpPr/>
          <p:nvPr/>
        </p:nvSpPr>
        <p:spPr>
          <a:xfrm>
            <a:off x="4883191" y="3538736"/>
            <a:ext cx="2706128" cy="916507"/>
          </a:xfrm>
          <a:prstGeom prst="homePlate">
            <a:avLst>
              <a:gd name="adj" fmla="val 35141"/>
            </a:avLst>
          </a:prstGeom>
          <a:pattFill prst="ltDnDiag">
            <a:fgClr>
              <a:schemeClr val="bg1"/>
            </a:fgClr>
            <a:bgClr>
              <a:srgbClr val="FF9999"/>
            </a:bgClr>
          </a:patt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da-DK" sz="1200" i="1" kern="0" dirty="0" smtClean="0">
              <a:solidFill>
                <a:srgbClr val="06060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1400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Implementation risk model 1</a:t>
            </a:r>
          </a:p>
          <a:p>
            <a:pPr algn="ctr"/>
            <a:r>
              <a:rPr lang="en-US" sz="1400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Development</a:t>
            </a:r>
            <a:r>
              <a:rPr lang="en-US" sz="1400" b="1" i="1" dirty="0" smtClean="0">
                <a:solidFill>
                  <a:srgbClr val="060606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risk model </a:t>
            </a:r>
            <a:r>
              <a:rPr lang="en-US" sz="1400" b="1" i="1" dirty="0">
                <a:solidFill>
                  <a:srgbClr val="060606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</a:t>
            </a:r>
          </a:p>
          <a:p>
            <a:pPr algn="ctr">
              <a:defRPr/>
            </a:pPr>
            <a:endParaRPr lang="da-DK" sz="1200" kern="0" dirty="0">
              <a:solidFill>
                <a:srgbClr val="06060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1" name="Tekstboks 70"/>
          <p:cNvSpPr txBox="1"/>
          <p:nvPr/>
        </p:nvSpPr>
        <p:spPr>
          <a:xfrm>
            <a:off x="6271051" y="4695203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a-DK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Tekstboks 77"/>
          <p:cNvSpPr txBox="1"/>
          <p:nvPr/>
        </p:nvSpPr>
        <p:spPr>
          <a:xfrm>
            <a:off x="748207" y="5403706"/>
            <a:ext cx="42723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Formulation Phase : formulation of knowledge question (KQ) </a:t>
            </a:r>
            <a:endParaRPr lang="da-DK" sz="1200" b="1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3" name="Tekstboks 82"/>
          <p:cNvSpPr txBox="1"/>
          <p:nvPr/>
        </p:nvSpPr>
        <p:spPr>
          <a:xfrm>
            <a:off x="738682" y="5851381"/>
            <a:ext cx="13408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 smtClean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Production Phase</a:t>
            </a:r>
            <a:endParaRPr lang="da-DK" sz="1200" b="1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7" name="Tekstboks 86"/>
          <p:cNvSpPr txBox="1"/>
          <p:nvPr/>
        </p:nvSpPr>
        <p:spPr>
          <a:xfrm>
            <a:off x="738682" y="6327631"/>
            <a:ext cx="12570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Extension Phase</a:t>
            </a:r>
          </a:p>
        </p:txBody>
      </p:sp>
      <p:sp>
        <p:nvSpPr>
          <p:cNvPr id="44" name="Pentagon 43"/>
          <p:cNvSpPr/>
          <p:nvPr/>
        </p:nvSpPr>
        <p:spPr>
          <a:xfrm>
            <a:off x="2639419" y="2431906"/>
            <a:ext cx="719251" cy="916508"/>
          </a:xfrm>
          <a:prstGeom prst="homePlate">
            <a:avLst>
              <a:gd name="adj" fmla="val 35141"/>
            </a:avLst>
          </a:prstGeom>
          <a:pattFill prst="pct60">
            <a:fgClr>
              <a:schemeClr val="bg1"/>
            </a:fgClr>
            <a:bgClr>
              <a:schemeClr val="tx2">
                <a:lumMod val="40000"/>
                <a:lumOff val="60000"/>
              </a:schemeClr>
            </a:bgClr>
          </a:patt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da-DK" sz="1400" b="1" i="1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KQ 2</a:t>
            </a:r>
          </a:p>
        </p:txBody>
      </p:sp>
      <p:sp>
        <p:nvSpPr>
          <p:cNvPr id="45" name="Pentagon 44"/>
          <p:cNvSpPr/>
          <p:nvPr/>
        </p:nvSpPr>
        <p:spPr>
          <a:xfrm>
            <a:off x="3353713" y="2431906"/>
            <a:ext cx="774372" cy="916508"/>
          </a:xfrm>
          <a:prstGeom prst="homePlate">
            <a:avLst>
              <a:gd name="adj" fmla="val 35141"/>
            </a:avLst>
          </a:prstGeom>
          <a:pattFill prst="ltDnDiag">
            <a:fgClr>
              <a:schemeClr val="bg1"/>
            </a:fgClr>
            <a:bgClr>
              <a:srgbClr val="FF9999"/>
            </a:bgClr>
          </a:patt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da-DK" sz="1400" b="1" i="1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Sleep mode</a:t>
            </a:r>
          </a:p>
        </p:txBody>
      </p:sp>
      <p:sp>
        <p:nvSpPr>
          <p:cNvPr id="46" name="Pentagon 45"/>
          <p:cNvSpPr/>
          <p:nvPr/>
        </p:nvSpPr>
        <p:spPr>
          <a:xfrm>
            <a:off x="4150007" y="3538736"/>
            <a:ext cx="719251" cy="916508"/>
          </a:xfrm>
          <a:prstGeom prst="homePlate">
            <a:avLst>
              <a:gd name="adj" fmla="val 35141"/>
            </a:avLst>
          </a:prstGeom>
          <a:pattFill prst="pct60">
            <a:fgClr>
              <a:schemeClr val="bg1"/>
            </a:fgClr>
            <a:bgClr>
              <a:schemeClr val="tx2">
                <a:lumMod val="40000"/>
                <a:lumOff val="60000"/>
              </a:schemeClr>
            </a:bgClr>
          </a:patt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da-DK" sz="1400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KQ </a:t>
            </a:r>
            <a:r>
              <a:rPr lang="da-DK" sz="1400" b="1" i="1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4" name="Pentagon 3"/>
          <p:cNvSpPr/>
          <p:nvPr/>
        </p:nvSpPr>
        <p:spPr>
          <a:xfrm>
            <a:off x="252907" y="5403706"/>
            <a:ext cx="437568" cy="300006"/>
          </a:xfrm>
          <a:prstGeom prst="homePlate">
            <a:avLst/>
          </a:prstGeom>
          <a:pattFill prst="pct60">
            <a:fgClr>
              <a:schemeClr val="bg1"/>
            </a:fgClr>
            <a:bgClr>
              <a:schemeClr val="tx2">
                <a:lumMod val="40000"/>
                <a:lumOff val="60000"/>
              </a:schemeClr>
            </a:bgClr>
          </a:patt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nl-NL" sz="1200" i="1" dirty="0">
              <a:solidFill>
                <a:schemeClr val="tx1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" name="Pentagon 40"/>
          <p:cNvSpPr/>
          <p:nvPr/>
        </p:nvSpPr>
        <p:spPr>
          <a:xfrm>
            <a:off x="252907" y="5828374"/>
            <a:ext cx="437568" cy="300006"/>
          </a:xfrm>
          <a:prstGeom prst="homePlate">
            <a:avLst/>
          </a:prstGeom>
          <a:pattFill prst="ltDnDiag">
            <a:fgClr>
              <a:schemeClr val="bg1"/>
            </a:fgClr>
            <a:bgClr>
              <a:srgbClr val="FF9999"/>
            </a:bgClr>
          </a:pattFill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nl-NL" sz="1200" i="1" kern="0" dirty="0">
              <a:solidFill>
                <a:srgbClr val="060606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Pentagon 41"/>
          <p:cNvSpPr/>
          <p:nvPr/>
        </p:nvSpPr>
        <p:spPr>
          <a:xfrm>
            <a:off x="253817" y="6304624"/>
            <a:ext cx="437568" cy="300006"/>
          </a:xfrm>
          <a:prstGeom prst="homePlate">
            <a:avLst/>
          </a:prstGeom>
          <a:pattFill prst="dkHorz">
            <a:fgClr>
              <a:schemeClr val="bg1"/>
            </a:fgClr>
            <a:bgClr>
              <a:srgbClr val="C7F280"/>
            </a:bgClr>
          </a:patt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endParaRPr lang="nl-NL" sz="1200" i="1" dirty="0">
              <a:solidFill>
                <a:schemeClr val="bg1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6453" y="1522675"/>
            <a:ext cx="786222" cy="46166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i="1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Project cycle 1</a:t>
            </a:r>
            <a:endParaRPr lang="nl-NL" sz="1200" b="1" i="1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36453" y="2643693"/>
            <a:ext cx="805314" cy="46166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da-DK"/>
            </a:defPPr>
            <a:lvl1pPr>
              <a:defRPr sz="1200" i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cycle 2</a:t>
            </a:r>
            <a:endParaRPr lang="nl-NL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36453" y="3766157"/>
            <a:ext cx="786222" cy="46166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da-DK"/>
            </a:defPPr>
            <a:lvl1pPr>
              <a:defRPr sz="1200" i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cycle 3</a:t>
            </a:r>
            <a:endParaRPr lang="nl-NL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21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shop_Timeline_ProjPlanning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62E0FE8E-8CE2-431A-A259-EBFECC27094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Slideshop_Timeline_ProjPlanning</Template>
  <TotalTime>1893</TotalTime>
  <Words>62</Words>
  <Application>Microsoft Office PowerPoint</Application>
  <PresentationFormat>On-screen Show (4:3)</PresentationFormat>
  <Paragraphs>24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Slideshop_Timeline_ProjPlanning</vt:lpstr>
      <vt:lpstr>PowerPoint Presentation</vt:lpstr>
    </vt:vector>
  </TitlesOfParts>
  <Company>RIVM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Ingrid Hegger</dc:creator>
  <cp:lastModifiedBy>Ingrid Hegger</cp:lastModifiedBy>
  <cp:revision>27</cp:revision>
  <cp:lastPrinted>2014-01-13T12:29:57Z</cp:lastPrinted>
  <dcterms:created xsi:type="dcterms:W3CDTF">2014-01-11T15:27:40Z</dcterms:created>
  <dcterms:modified xsi:type="dcterms:W3CDTF">2014-01-14T15:03:52Z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TC018754729991</vt:lpwstr>
  </property>
</Properties>
</file>