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44" d="100"/>
          <a:sy n="144" d="100"/>
        </p:scale>
        <p:origin x="-13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縦書きタイトル/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タイトルと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072BC8-B754-8647-93DE-C70F816B4D37}" type="datetimeFigureOut">
              <a:rPr lang="ja-JP" altLang="en-US" smtClean="0"/>
              <a:pPr/>
              <a:t>13.2.19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D2D1E-8173-984E-AD52-32BC669BE8F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08" y="1743088"/>
            <a:ext cx="4190202" cy="3357491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2584096" y="2274271"/>
            <a:ext cx="126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PS:0-1, N=8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40869" y="4021537"/>
            <a:ext cx="1079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PS:2, N=7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0869" y="502692"/>
            <a:ext cx="233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Supplemental Figure 1.</a:t>
            </a:r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3450" y="1743088"/>
            <a:ext cx="4190202" cy="3357491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6817760" y="1895048"/>
            <a:ext cx="1828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Multiple CTL induction</a:t>
            </a:r>
          </a:p>
          <a:p>
            <a:r>
              <a:rPr lang="en-US" altLang="ja-JP" sz="1400" dirty="0" smtClean="0"/>
              <a:t>N=5</a:t>
            </a:r>
            <a:endParaRPr kumimoji="1" lang="ja-JP" altLang="en-US" sz="14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5903531" y="3299260"/>
            <a:ext cx="19681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No/ Single CTL induction</a:t>
            </a:r>
          </a:p>
          <a:p>
            <a:r>
              <a:rPr lang="en-US" altLang="ja-JP" sz="1400" dirty="0" smtClean="0"/>
              <a:t>N=3</a:t>
            </a:r>
            <a:endParaRPr kumimoji="1" lang="ja-JP" altLang="en-US" sz="14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90931" y="1314591"/>
            <a:ext cx="412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1a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76191" y="1314591"/>
            <a:ext cx="422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1b</a:t>
            </a:r>
            <a:endParaRPr kumimoji="1"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 rot="16200000">
            <a:off x="-237733" y="2997430"/>
            <a:ext cx="1085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Survival rate</a:t>
            </a:r>
            <a:endParaRPr kumimoji="1" lang="ja-JP" altLang="en-US" sz="1400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152445" y="4915913"/>
            <a:ext cx="527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Days</a:t>
            </a:r>
            <a:endParaRPr kumimoji="1" lang="ja-JP" altLang="en-US" sz="14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553956" y="4915913"/>
            <a:ext cx="527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smtClean="0"/>
              <a:t>Days</a:t>
            </a:r>
            <a:endParaRPr kumimoji="1" lang="ja-JP" alt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40</Words>
  <Application>Microsoft Macintosh PowerPoint</Application>
  <PresentationFormat>画面に合わせる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Company>福島県立医科大学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鈴木 弘行</dc:creator>
  <cp:lastModifiedBy>鈴木 弘行</cp:lastModifiedBy>
  <cp:revision>4</cp:revision>
  <dcterms:created xsi:type="dcterms:W3CDTF">2013-02-19T04:23:44Z</dcterms:created>
  <dcterms:modified xsi:type="dcterms:W3CDTF">2013-02-19T04:25:05Z</dcterms:modified>
</cp:coreProperties>
</file>