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13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8CD63-02B0-4333-BB09-B8B093909A99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CC30E-EEA6-4141-AAAA-B0934CC93CF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b="1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CC30E-EEA6-4141-AAAA-B0934CC93CF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A242E-854F-4A9E-BC8B-2A18ED1CE326}" type="datetimeFigureOut">
              <a:rPr kumimoji="1" lang="ja-JP" altLang="en-US" smtClean="0"/>
              <a:pPr/>
              <a:t>13.3.6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4722E-82FB-41DF-A349-88D063F2D8D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676400" cy="411162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1600" dirty="0" smtClean="0"/>
              <a:t>Figure 2b.</a:t>
            </a:r>
            <a:endParaRPr kumimoji="1" lang="ja-JP" altLang="en-US" sz="1600" dirty="0"/>
          </a:p>
        </p:txBody>
      </p:sp>
      <p:grpSp>
        <p:nvGrpSpPr>
          <p:cNvPr id="113" name="図形グループ 112"/>
          <p:cNvGrpSpPr/>
          <p:nvPr/>
        </p:nvGrpSpPr>
        <p:grpSpPr>
          <a:xfrm>
            <a:off x="838200" y="1981200"/>
            <a:ext cx="5833640" cy="4004250"/>
            <a:chOff x="1619672" y="1991028"/>
            <a:chExt cx="5833640" cy="4004250"/>
          </a:xfrm>
        </p:grpSpPr>
        <p:sp>
          <p:nvSpPr>
            <p:cNvPr id="1030" name="Line 6"/>
            <p:cNvSpPr>
              <a:spLocks noChangeShapeType="1"/>
            </p:cNvSpPr>
            <p:nvPr/>
          </p:nvSpPr>
          <p:spPr bwMode="auto">
            <a:xfrm flipV="1">
              <a:off x="2011518" y="1991028"/>
              <a:ext cx="2319" cy="357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H="1">
              <a:off x="1937323" y="5380845"/>
              <a:ext cx="74196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H="1">
              <a:off x="1974420" y="5065513"/>
              <a:ext cx="37098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30966" y="5288100"/>
              <a:ext cx="222587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 flipH="1">
              <a:off x="1937323" y="4747862"/>
              <a:ext cx="74196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1974420" y="4432531"/>
              <a:ext cx="37098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1619672" y="4655118"/>
              <a:ext cx="333881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.2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H="1">
              <a:off x="1937323" y="4096331"/>
              <a:ext cx="74196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H="1">
              <a:off x="1974420" y="3778681"/>
              <a:ext cx="37098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5" name="Rectangle 21"/>
            <p:cNvSpPr>
              <a:spLocks noChangeArrowheads="1"/>
            </p:cNvSpPr>
            <p:nvPr/>
          </p:nvSpPr>
          <p:spPr bwMode="auto">
            <a:xfrm>
              <a:off x="1619672" y="4003587"/>
              <a:ext cx="333881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.4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 flipH="1">
              <a:off x="1937323" y="3463349"/>
              <a:ext cx="74196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 flipH="1">
              <a:off x="1974420" y="3145699"/>
              <a:ext cx="37098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0" name="Rectangle 26"/>
            <p:cNvSpPr>
              <a:spLocks noChangeArrowheads="1"/>
            </p:cNvSpPr>
            <p:nvPr/>
          </p:nvSpPr>
          <p:spPr bwMode="auto">
            <a:xfrm>
              <a:off x="1619672" y="3370604"/>
              <a:ext cx="333881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.6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1937323" y="2809499"/>
              <a:ext cx="74196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H="1">
              <a:off x="1974420" y="2494167"/>
              <a:ext cx="37098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1619672" y="2719073"/>
              <a:ext cx="333881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.8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H="1">
              <a:off x="1937323" y="2176517"/>
              <a:ext cx="74196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8" name="Rectangle 34"/>
            <p:cNvSpPr>
              <a:spLocks noChangeArrowheads="1"/>
            </p:cNvSpPr>
            <p:nvPr/>
          </p:nvSpPr>
          <p:spPr bwMode="auto">
            <a:xfrm>
              <a:off x="1730966" y="2083772"/>
              <a:ext cx="222587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1</a:t>
              </a:r>
              <a:endParaRPr kumimoji="1" lang="ja-JP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2011518" y="5568653"/>
              <a:ext cx="5349049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2197008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2475242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2141361" y="5735593"/>
              <a:ext cx="222587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2753476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>
              <a:off x="3031710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9" name="Rectangle 45"/>
            <p:cNvSpPr>
              <a:spLocks noChangeArrowheads="1"/>
            </p:cNvSpPr>
            <p:nvPr/>
          </p:nvSpPr>
          <p:spPr bwMode="auto">
            <a:xfrm>
              <a:off x="2586535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100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70" name="Line 46"/>
            <p:cNvSpPr>
              <a:spLocks noChangeShapeType="1"/>
            </p:cNvSpPr>
            <p:nvPr/>
          </p:nvSpPr>
          <p:spPr bwMode="auto">
            <a:xfrm>
              <a:off x="3309944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2" name="Line 48"/>
            <p:cNvSpPr>
              <a:spLocks noChangeShapeType="1"/>
            </p:cNvSpPr>
            <p:nvPr/>
          </p:nvSpPr>
          <p:spPr bwMode="auto">
            <a:xfrm>
              <a:off x="3590496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3143003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200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75" name="Line 51"/>
            <p:cNvSpPr>
              <a:spLocks noChangeShapeType="1"/>
            </p:cNvSpPr>
            <p:nvPr/>
          </p:nvSpPr>
          <p:spPr bwMode="auto">
            <a:xfrm>
              <a:off x="3850181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7" name="Line 53"/>
            <p:cNvSpPr>
              <a:spLocks noChangeShapeType="1"/>
            </p:cNvSpPr>
            <p:nvPr/>
          </p:nvSpPr>
          <p:spPr bwMode="auto">
            <a:xfrm>
              <a:off x="4128415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9" name="Rectangle 55"/>
            <p:cNvSpPr>
              <a:spLocks noChangeArrowheads="1"/>
            </p:cNvSpPr>
            <p:nvPr/>
          </p:nvSpPr>
          <p:spPr bwMode="auto">
            <a:xfrm>
              <a:off x="3683241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300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80" name="Line 56"/>
            <p:cNvSpPr>
              <a:spLocks noChangeShapeType="1"/>
            </p:cNvSpPr>
            <p:nvPr/>
          </p:nvSpPr>
          <p:spPr bwMode="auto">
            <a:xfrm>
              <a:off x="4406649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2" name="Line 58"/>
            <p:cNvSpPr>
              <a:spLocks noChangeShapeType="1"/>
            </p:cNvSpPr>
            <p:nvPr/>
          </p:nvSpPr>
          <p:spPr bwMode="auto">
            <a:xfrm>
              <a:off x="4684883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4" name="Rectangle 60"/>
            <p:cNvSpPr>
              <a:spLocks noChangeArrowheads="1"/>
            </p:cNvSpPr>
            <p:nvPr/>
          </p:nvSpPr>
          <p:spPr bwMode="auto">
            <a:xfrm>
              <a:off x="4239709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400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85" name="Line 61"/>
            <p:cNvSpPr>
              <a:spLocks noChangeShapeType="1"/>
            </p:cNvSpPr>
            <p:nvPr/>
          </p:nvSpPr>
          <p:spPr bwMode="auto">
            <a:xfrm>
              <a:off x="4965436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7" name="Line 63"/>
            <p:cNvSpPr>
              <a:spLocks noChangeShapeType="1"/>
            </p:cNvSpPr>
            <p:nvPr/>
          </p:nvSpPr>
          <p:spPr bwMode="auto">
            <a:xfrm>
              <a:off x="5243670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9" name="Rectangle 65"/>
            <p:cNvSpPr>
              <a:spLocks noChangeArrowheads="1"/>
            </p:cNvSpPr>
            <p:nvPr/>
          </p:nvSpPr>
          <p:spPr bwMode="auto">
            <a:xfrm>
              <a:off x="4796177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500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90" name="Line 66"/>
            <p:cNvSpPr>
              <a:spLocks noChangeShapeType="1"/>
            </p:cNvSpPr>
            <p:nvPr/>
          </p:nvSpPr>
          <p:spPr bwMode="auto">
            <a:xfrm>
              <a:off x="5521904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2" name="Line 68"/>
            <p:cNvSpPr>
              <a:spLocks noChangeShapeType="1"/>
            </p:cNvSpPr>
            <p:nvPr/>
          </p:nvSpPr>
          <p:spPr bwMode="auto">
            <a:xfrm>
              <a:off x="5800138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4" name="Rectangle 70"/>
            <p:cNvSpPr>
              <a:spLocks noChangeArrowheads="1"/>
            </p:cNvSpPr>
            <p:nvPr/>
          </p:nvSpPr>
          <p:spPr bwMode="auto">
            <a:xfrm>
              <a:off x="5354964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600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95" name="Line 71"/>
            <p:cNvSpPr>
              <a:spLocks noChangeShapeType="1"/>
            </p:cNvSpPr>
            <p:nvPr/>
          </p:nvSpPr>
          <p:spPr bwMode="auto">
            <a:xfrm>
              <a:off x="6059823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7" name="Line 73"/>
            <p:cNvSpPr>
              <a:spLocks noChangeShapeType="1"/>
            </p:cNvSpPr>
            <p:nvPr/>
          </p:nvSpPr>
          <p:spPr bwMode="auto">
            <a:xfrm>
              <a:off x="6338057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9" name="Rectangle 75"/>
            <p:cNvSpPr>
              <a:spLocks noChangeArrowheads="1"/>
            </p:cNvSpPr>
            <p:nvPr/>
          </p:nvSpPr>
          <p:spPr bwMode="auto">
            <a:xfrm>
              <a:off x="5892883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700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100" name="Line 76"/>
            <p:cNvSpPr>
              <a:spLocks noChangeShapeType="1"/>
            </p:cNvSpPr>
            <p:nvPr/>
          </p:nvSpPr>
          <p:spPr bwMode="auto">
            <a:xfrm>
              <a:off x="6618610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2" name="Line 78"/>
            <p:cNvSpPr>
              <a:spLocks noChangeShapeType="1"/>
            </p:cNvSpPr>
            <p:nvPr/>
          </p:nvSpPr>
          <p:spPr bwMode="auto">
            <a:xfrm>
              <a:off x="6896844" y="5568653"/>
              <a:ext cx="2319" cy="370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4" name="Rectangle 80"/>
            <p:cNvSpPr>
              <a:spLocks noChangeArrowheads="1"/>
            </p:cNvSpPr>
            <p:nvPr/>
          </p:nvSpPr>
          <p:spPr bwMode="auto">
            <a:xfrm>
              <a:off x="6449351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800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105" name="Line 81"/>
            <p:cNvSpPr>
              <a:spLocks noChangeShapeType="1"/>
            </p:cNvSpPr>
            <p:nvPr/>
          </p:nvSpPr>
          <p:spPr bwMode="auto">
            <a:xfrm>
              <a:off x="7175078" y="5568653"/>
              <a:ext cx="2319" cy="74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7" name="Rectangle 83"/>
            <p:cNvSpPr>
              <a:spLocks noChangeArrowheads="1"/>
            </p:cNvSpPr>
            <p:nvPr/>
          </p:nvSpPr>
          <p:spPr bwMode="auto">
            <a:xfrm>
              <a:off x="7008138" y="5735593"/>
              <a:ext cx="445174" cy="25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ja-JP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900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110" name="Line 86"/>
            <p:cNvSpPr>
              <a:spLocks noChangeShapeType="1"/>
            </p:cNvSpPr>
            <p:nvPr/>
          </p:nvSpPr>
          <p:spPr bwMode="auto">
            <a:xfrm>
              <a:off x="2011518" y="5568653"/>
              <a:ext cx="5349049" cy="23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1" name="Line 87"/>
            <p:cNvSpPr>
              <a:spLocks noChangeShapeType="1"/>
            </p:cNvSpPr>
            <p:nvPr/>
          </p:nvSpPr>
          <p:spPr bwMode="auto">
            <a:xfrm flipV="1">
              <a:off x="2011518" y="1991028"/>
              <a:ext cx="2319" cy="35776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2" name="Line 88"/>
            <p:cNvSpPr>
              <a:spLocks noChangeShapeType="1"/>
            </p:cNvSpPr>
            <p:nvPr/>
          </p:nvSpPr>
          <p:spPr bwMode="auto">
            <a:xfrm>
              <a:off x="2197008" y="2176517"/>
              <a:ext cx="1170902" cy="2319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3" name="Line 89"/>
            <p:cNvSpPr>
              <a:spLocks noChangeShapeType="1"/>
            </p:cNvSpPr>
            <p:nvPr/>
          </p:nvSpPr>
          <p:spPr bwMode="auto">
            <a:xfrm>
              <a:off x="3367909" y="2176517"/>
              <a:ext cx="2319" cy="466042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4" name="Line 90"/>
            <p:cNvSpPr>
              <a:spLocks noChangeShapeType="1"/>
            </p:cNvSpPr>
            <p:nvPr/>
          </p:nvSpPr>
          <p:spPr bwMode="auto">
            <a:xfrm>
              <a:off x="3367909" y="2642559"/>
              <a:ext cx="1465366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5" name="Line 91"/>
            <p:cNvSpPr>
              <a:spLocks noChangeShapeType="1"/>
            </p:cNvSpPr>
            <p:nvPr/>
          </p:nvSpPr>
          <p:spPr bwMode="auto">
            <a:xfrm>
              <a:off x="4833275" y="2642559"/>
              <a:ext cx="2319" cy="540238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6" name="Line 92"/>
            <p:cNvSpPr>
              <a:spLocks noChangeShapeType="1"/>
            </p:cNvSpPr>
            <p:nvPr/>
          </p:nvSpPr>
          <p:spPr bwMode="auto">
            <a:xfrm>
              <a:off x="4833275" y="3182796"/>
              <a:ext cx="2100667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2" name="Line 98"/>
            <p:cNvSpPr>
              <a:spLocks noChangeShapeType="1"/>
            </p:cNvSpPr>
            <p:nvPr/>
          </p:nvSpPr>
          <p:spPr bwMode="auto">
            <a:xfrm>
              <a:off x="2197008" y="2176517"/>
              <a:ext cx="185489" cy="2319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3" name="Line 99"/>
            <p:cNvSpPr>
              <a:spLocks noChangeShapeType="1"/>
            </p:cNvSpPr>
            <p:nvPr/>
          </p:nvSpPr>
          <p:spPr bwMode="auto">
            <a:xfrm>
              <a:off x="2382497" y="2176517"/>
              <a:ext cx="2319" cy="410395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4" name="Line 100"/>
            <p:cNvSpPr>
              <a:spLocks noChangeShapeType="1"/>
            </p:cNvSpPr>
            <p:nvPr/>
          </p:nvSpPr>
          <p:spPr bwMode="auto">
            <a:xfrm>
              <a:off x="2382497" y="2586912"/>
              <a:ext cx="18549" cy="2319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5" name="Line 101"/>
            <p:cNvSpPr>
              <a:spLocks noChangeShapeType="1"/>
            </p:cNvSpPr>
            <p:nvPr/>
          </p:nvSpPr>
          <p:spPr bwMode="auto">
            <a:xfrm>
              <a:off x="2401046" y="2586912"/>
              <a:ext cx="2319" cy="391846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6" name="Line 102"/>
            <p:cNvSpPr>
              <a:spLocks noChangeShapeType="1"/>
            </p:cNvSpPr>
            <p:nvPr/>
          </p:nvSpPr>
          <p:spPr bwMode="auto">
            <a:xfrm>
              <a:off x="2401046" y="2978758"/>
              <a:ext cx="92745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7" name="Line 103"/>
            <p:cNvSpPr>
              <a:spLocks noChangeShapeType="1"/>
            </p:cNvSpPr>
            <p:nvPr/>
          </p:nvSpPr>
          <p:spPr bwMode="auto">
            <a:xfrm>
              <a:off x="2493791" y="2978758"/>
              <a:ext cx="2319" cy="410395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8" name="Line 104"/>
            <p:cNvSpPr>
              <a:spLocks noChangeShapeType="1"/>
            </p:cNvSpPr>
            <p:nvPr/>
          </p:nvSpPr>
          <p:spPr bwMode="auto">
            <a:xfrm>
              <a:off x="2493791" y="3389153"/>
              <a:ext cx="315332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9" name="Line 105"/>
            <p:cNvSpPr>
              <a:spLocks noChangeShapeType="1"/>
            </p:cNvSpPr>
            <p:nvPr/>
          </p:nvSpPr>
          <p:spPr bwMode="auto">
            <a:xfrm>
              <a:off x="2809122" y="3389153"/>
              <a:ext cx="2319" cy="389528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0" name="Line 106"/>
            <p:cNvSpPr>
              <a:spLocks noChangeShapeType="1"/>
            </p:cNvSpPr>
            <p:nvPr/>
          </p:nvSpPr>
          <p:spPr bwMode="auto">
            <a:xfrm>
              <a:off x="2809122" y="3778681"/>
              <a:ext cx="948314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1" name="Line 107"/>
            <p:cNvSpPr>
              <a:spLocks noChangeShapeType="1"/>
            </p:cNvSpPr>
            <p:nvPr/>
          </p:nvSpPr>
          <p:spPr bwMode="auto">
            <a:xfrm>
              <a:off x="3757437" y="3778681"/>
              <a:ext cx="2319" cy="540238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2" name="Line 108"/>
            <p:cNvSpPr>
              <a:spLocks noChangeShapeType="1"/>
            </p:cNvSpPr>
            <p:nvPr/>
          </p:nvSpPr>
          <p:spPr bwMode="auto">
            <a:xfrm>
              <a:off x="3757437" y="4318918"/>
              <a:ext cx="649213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3" name="Line 109"/>
            <p:cNvSpPr>
              <a:spLocks noChangeShapeType="1"/>
            </p:cNvSpPr>
            <p:nvPr/>
          </p:nvSpPr>
          <p:spPr bwMode="auto">
            <a:xfrm>
              <a:off x="4406649" y="4318918"/>
              <a:ext cx="2319" cy="52168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4" name="Line 110"/>
            <p:cNvSpPr>
              <a:spLocks noChangeShapeType="1"/>
            </p:cNvSpPr>
            <p:nvPr/>
          </p:nvSpPr>
          <p:spPr bwMode="auto">
            <a:xfrm>
              <a:off x="4406649" y="4840607"/>
              <a:ext cx="2397450" cy="2319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5" name="Line 111"/>
            <p:cNvSpPr>
              <a:spLocks noChangeShapeType="1"/>
            </p:cNvSpPr>
            <p:nvPr/>
          </p:nvSpPr>
          <p:spPr bwMode="auto">
            <a:xfrm>
              <a:off x="6804099" y="4840607"/>
              <a:ext cx="2319" cy="540238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22" name="テキスト ボックス 121"/>
          <p:cNvSpPr txBox="1"/>
          <p:nvPr/>
        </p:nvSpPr>
        <p:spPr>
          <a:xfrm>
            <a:off x="3657600" y="6019800"/>
            <a:ext cx="6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Days</a:t>
            </a:r>
            <a:endParaRPr kumimoji="1" lang="ja-JP" altLang="en-US" dirty="0"/>
          </a:p>
        </p:txBody>
      </p:sp>
      <p:sp>
        <p:nvSpPr>
          <p:cNvPr id="123" name="テキスト ボックス 122"/>
          <p:cNvSpPr txBox="1"/>
          <p:nvPr/>
        </p:nvSpPr>
        <p:spPr>
          <a:xfrm rot="16200000">
            <a:off x="-181695" y="3382095"/>
            <a:ext cx="1342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Survival rate</a:t>
            </a:r>
            <a:endParaRPr kumimoji="1" lang="ja-JP" altLang="en-US" dirty="0"/>
          </a:p>
        </p:txBody>
      </p:sp>
      <p:grpSp>
        <p:nvGrpSpPr>
          <p:cNvPr id="82" name="図形グループ 81"/>
          <p:cNvGrpSpPr/>
          <p:nvPr/>
        </p:nvGrpSpPr>
        <p:grpSpPr>
          <a:xfrm>
            <a:off x="5638800" y="609600"/>
            <a:ext cx="3362076" cy="1950422"/>
            <a:chOff x="5638800" y="990600"/>
            <a:chExt cx="3362076" cy="1950422"/>
          </a:xfrm>
        </p:grpSpPr>
        <p:cxnSp>
          <p:nvCxnSpPr>
            <p:cNvPr id="118" name="直線コネクタ 117"/>
            <p:cNvCxnSpPr/>
            <p:nvPr/>
          </p:nvCxnSpPr>
          <p:spPr>
            <a:xfrm>
              <a:off x="5638800" y="1219200"/>
              <a:ext cx="457200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コネクタ 118"/>
            <p:cNvCxnSpPr/>
            <p:nvPr/>
          </p:nvCxnSpPr>
          <p:spPr>
            <a:xfrm>
              <a:off x="5638800" y="2373868"/>
              <a:ext cx="457200" cy="1588"/>
            </a:xfrm>
            <a:prstGeom prst="line">
              <a:avLst/>
            </a:prstGeom>
            <a:ln w="25400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テキスト ボックス 119"/>
            <p:cNvSpPr txBox="1"/>
            <p:nvPr/>
          </p:nvSpPr>
          <p:spPr>
            <a:xfrm>
              <a:off x="6248400" y="990600"/>
              <a:ext cx="26371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 smtClean="0"/>
                <a:t>Multiple</a:t>
              </a:r>
              <a:r>
                <a:rPr kumimoji="1" lang="en-US" altLang="ja-JP" sz="1600" dirty="0" smtClean="0"/>
                <a:t> strong CTL </a:t>
              </a:r>
              <a:r>
                <a:rPr kumimoji="1" lang="en-US" altLang="ja-JP" sz="1600" dirty="0" smtClean="0"/>
                <a:t>induction</a:t>
              </a:r>
              <a:endParaRPr kumimoji="1" lang="ja-JP" altLang="en-US" sz="1600" dirty="0"/>
            </a:p>
          </p:txBody>
        </p:sp>
        <p:sp>
          <p:nvSpPr>
            <p:cNvPr id="121" name="テキスト ボックス 120"/>
            <p:cNvSpPr txBox="1"/>
            <p:nvPr/>
          </p:nvSpPr>
          <p:spPr>
            <a:xfrm>
              <a:off x="6248400" y="2221468"/>
              <a:ext cx="27524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No/ single strong CTL response </a:t>
              </a:r>
              <a:endParaRPr kumimoji="1" lang="ja-JP" altLang="en-US" sz="1600" dirty="0"/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6225511" y="1371600"/>
              <a:ext cx="24312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 smtClean="0"/>
                <a:t> </a:t>
              </a:r>
              <a:r>
                <a:rPr lang="en-US" altLang="ja-JP" sz="1600" dirty="0" smtClean="0"/>
                <a:t>1-year survival rate: 85.7% </a:t>
              </a:r>
              <a:endParaRPr kumimoji="1" lang="ja-JP" altLang="en-US" sz="1600" dirty="0"/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6225511" y="2602468"/>
              <a:ext cx="24312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 smtClean="0"/>
                <a:t> </a:t>
              </a:r>
              <a:r>
                <a:rPr lang="en-US" altLang="ja-JP" sz="1600" dirty="0" smtClean="0"/>
                <a:t>1-year survival rate: 33.3% </a:t>
              </a:r>
              <a:endParaRPr kumimoji="1" lang="ja-JP" altLang="en-US" sz="1600" dirty="0"/>
            </a:p>
          </p:txBody>
        </p:sp>
      </p:grpSp>
      <p:sp>
        <p:nvSpPr>
          <p:cNvPr id="83" name="テキスト ボックス 82"/>
          <p:cNvSpPr txBox="1"/>
          <p:nvPr/>
        </p:nvSpPr>
        <p:spPr>
          <a:xfrm>
            <a:off x="1981200" y="1752600"/>
            <a:ext cx="56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N=7</a:t>
            </a:r>
            <a:endParaRPr kumimoji="1" lang="ja-JP" altLang="en-US" dirty="0"/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1981200" y="3810000"/>
            <a:ext cx="56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N=8</a:t>
            </a:r>
            <a:endParaRPr kumimoji="1" lang="ja-JP" altLang="en-US" dirty="0"/>
          </a:p>
        </p:txBody>
      </p:sp>
      <p:sp>
        <p:nvSpPr>
          <p:cNvPr id="85" name="正方形/長方形 84"/>
          <p:cNvSpPr/>
          <p:nvPr/>
        </p:nvSpPr>
        <p:spPr>
          <a:xfrm>
            <a:off x="5410200" y="533400"/>
            <a:ext cx="3657600" cy="2209800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61</Words>
  <Application>Microsoft Macintosh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Figure 2b.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Hiroyuki Suzuki</dc:creator>
  <cp:lastModifiedBy>鈴木 弘行</cp:lastModifiedBy>
  <cp:revision>12</cp:revision>
  <dcterms:created xsi:type="dcterms:W3CDTF">2013-03-06T07:15:14Z</dcterms:created>
  <dcterms:modified xsi:type="dcterms:W3CDTF">2013-03-06T07:17:59Z</dcterms:modified>
</cp:coreProperties>
</file>