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1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gi\AppData\Local\Microsoft\Windows\Temporary%20Internet%20Files\Content.Outlook\U8RMEX8Y\24Giu10_Protein_ELISA_v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"/>
  <c:chart>
    <c:plotArea>
      <c:layout>
        <c:manualLayout>
          <c:layoutTarget val="inner"/>
          <c:xMode val="edge"/>
          <c:yMode val="edge"/>
          <c:x val="0.17738072300505667"/>
          <c:y val="3.4849547032427403E-2"/>
          <c:w val="0.55488116187760361"/>
          <c:h val="0.84449817966302609"/>
        </c:manualLayout>
      </c:layout>
      <c:scatterChart>
        <c:scatterStyle val="lineMarker"/>
        <c:ser>
          <c:idx val="0"/>
          <c:order val="0"/>
          <c:tx>
            <c:strRef>
              <c:f>'24Giu10_Protein_ELISA (2)'!$C$32</c:f>
              <c:strCache>
                <c:ptCount val="1"/>
                <c:pt idx="0">
                  <c:v>TBST/1%BSA</c:v>
                </c:pt>
              </c:strCache>
            </c:strRef>
          </c:tx>
          <c:errBars>
            <c:errDir val="y"/>
            <c:errBarType val="both"/>
            <c:errValType val="percentage"/>
            <c:val val="5"/>
          </c:errBars>
          <c:errBars>
            <c:errDir val="x"/>
            <c:errBarType val="both"/>
            <c:errValType val="fixedVal"/>
            <c:val val="1"/>
          </c:errBars>
          <c:xVal>
            <c:numRef>
              <c:f>'24Giu10_Protein_ELISA (2)'!$D$31:$I$31</c:f>
              <c:numCache>
                <c:formatCode>General</c:formatCode>
                <c:ptCount val="6"/>
                <c:pt idx="0">
                  <c:v>500</c:v>
                </c:pt>
                <c:pt idx="1">
                  <c:v>250</c:v>
                </c:pt>
                <c:pt idx="2">
                  <c:v>125</c:v>
                </c:pt>
                <c:pt idx="3">
                  <c:v>62.5</c:v>
                </c:pt>
                <c:pt idx="4" formatCode="0">
                  <c:v>31.25</c:v>
                </c:pt>
                <c:pt idx="5" formatCode="0">
                  <c:v>15.625</c:v>
                </c:pt>
              </c:numCache>
            </c:numRef>
          </c:xVal>
          <c:yVal>
            <c:numRef>
              <c:f>'24Giu10_Protein_ELISA (2)'!$D$32:$I$32</c:f>
              <c:numCache>
                <c:formatCode>0.000</c:formatCode>
                <c:ptCount val="6"/>
                <c:pt idx="0">
                  <c:v>0.63749999999999996</c:v>
                </c:pt>
                <c:pt idx="1">
                  <c:v>0.22750000000000001</c:v>
                </c:pt>
                <c:pt idx="2">
                  <c:v>0.1075</c:v>
                </c:pt>
                <c:pt idx="3">
                  <c:v>4.7500000000000001E-2</c:v>
                </c:pt>
                <c:pt idx="4">
                  <c:v>3.7499999999999999E-2</c:v>
                </c:pt>
                <c:pt idx="5">
                  <c:v>7.4999999999999997E-3</c:v>
                </c:pt>
              </c:numCache>
            </c:numRef>
          </c:yVal>
        </c:ser>
        <c:ser>
          <c:idx val="1"/>
          <c:order val="1"/>
          <c:tx>
            <c:strRef>
              <c:f>'24Giu10_Protein_ELISA (2)'!$C$33</c:f>
              <c:strCache>
                <c:ptCount val="1"/>
                <c:pt idx="0">
                  <c:v>Cell culture medium</c:v>
                </c:pt>
              </c:strCache>
            </c:strRef>
          </c:tx>
          <c:errBars>
            <c:errDir val="y"/>
            <c:errBarType val="both"/>
            <c:errValType val="percentage"/>
            <c:val val="5"/>
          </c:errBars>
          <c:errBars>
            <c:errDir val="x"/>
            <c:errBarType val="both"/>
            <c:errValType val="fixedVal"/>
            <c:val val="1"/>
          </c:errBars>
          <c:xVal>
            <c:numRef>
              <c:f>'24Giu10_Protein_ELISA (2)'!$D$31:$I$31</c:f>
              <c:numCache>
                <c:formatCode>General</c:formatCode>
                <c:ptCount val="6"/>
                <c:pt idx="0">
                  <c:v>500</c:v>
                </c:pt>
                <c:pt idx="1">
                  <c:v>250</c:v>
                </c:pt>
                <c:pt idx="2">
                  <c:v>125</c:v>
                </c:pt>
                <c:pt idx="3">
                  <c:v>62.5</c:v>
                </c:pt>
                <c:pt idx="4" formatCode="0">
                  <c:v>31.25</c:v>
                </c:pt>
                <c:pt idx="5" formatCode="0">
                  <c:v>15.625</c:v>
                </c:pt>
              </c:numCache>
            </c:numRef>
          </c:xVal>
          <c:yVal>
            <c:numRef>
              <c:f>'24Giu10_Protein_ELISA (2)'!$D$33:$I$33</c:f>
              <c:numCache>
                <c:formatCode>0.000</c:formatCode>
                <c:ptCount val="6"/>
                <c:pt idx="0">
                  <c:v>0.57954545454545447</c:v>
                </c:pt>
                <c:pt idx="1">
                  <c:v>0.20681818181818182</c:v>
                </c:pt>
                <c:pt idx="2">
                  <c:v>9.7727272727272718E-2</c:v>
                </c:pt>
                <c:pt idx="3">
                  <c:v>4.3181818181818175E-2</c:v>
                </c:pt>
                <c:pt idx="4">
                  <c:v>3.4090909090909088E-2</c:v>
                </c:pt>
                <c:pt idx="5">
                  <c:v>6.818181818181817E-3</c:v>
                </c:pt>
              </c:numCache>
            </c:numRef>
          </c:yVal>
        </c:ser>
        <c:ser>
          <c:idx val="2"/>
          <c:order val="2"/>
          <c:tx>
            <c:strRef>
              <c:f>'24Giu10_Protein_ELISA (2)'!$C$34</c:f>
              <c:strCache>
                <c:ptCount val="1"/>
                <c:pt idx="0">
                  <c:v>Human plasma</c:v>
                </c:pt>
              </c:strCache>
            </c:strRef>
          </c:tx>
          <c:errBars>
            <c:errDir val="y"/>
            <c:errBarType val="both"/>
            <c:errValType val="percentage"/>
            <c:val val="10"/>
          </c:errBars>
          <c:errBars>
            <c:errDir val="x"/>
            <c:errBarType val="both"/>
            <c:errValType val="fixedVal"/>
            <c:val val="1"/>
          </c:errBars>
          <c:xVal>
            <c:numRef>
              <c:f>'24Giu10_Protein_ELISA (2)'!$D$31:$I$31</c:f>
              <c:numCache>
                <c:formatCode>General</c:formatCode>
                <c:ptCount val="6"/>
                <c:pt idx="0">
                  <c:v>500</c:v>
                </c:pt>
                <c:pt idx="1">
                  <c:v>250</c:v>
                </c:pt>
                <c:pt idx="2">
                  <c:v>125</c:v>
                </c:pt>
                <c:pt idx="3">
                  <c:v>62.5</c:v>
                </c:pt>
                <c:pt idx="4" formatCode="0">
                  <c:v>31.25</c:v>
                </c:pt>
                <c:pt idx="5" formatCode="0">
                  <c:v>15.625</c:v>
                </c:pt>
              </c:numCache>
            </c:numRef>
          </c:xVal>
          <c:yVal>
            <c:numRef>
              <c:f>'24Giu10_Protein_ELISA (2)'!$D$34:$I$34</c:f>
              <c:numCache>
                <c:formatCode>0.000</c:formatCode>
                <c:ptCount val="6"/>
                <c:pt idx="0">
                  <c:v>0.45535714285714285</c:v>
                </c:pt>
                <c:pt idx="1">
                  <c:v>0.16250000000000001</c:v>
                </c:pt>
                <c:pt idx="2">
                  <c:v>7.678571428571429E-2</c:v>
                </c:pt>
                <c:pt idx="3">
                  <c:v>3.3928571428571433E-2</c:v>
                </c:pt>
                <c:pt idx="4">
                  <c:v>2.6785714285714288E-2</c:v>
                </c:pt>
                <c:pt idx="5">
                  <c:v>5.3571428571428572E-3</c:v>
                </c:pt>
              </c:numCache>
            </c:numRef>
          </c:yVal>
        </c:ser>
        <c:axId val="41489920"/>
        <c:axId val="41491456"/>
      </c:scatterChart>
      <c:valAx>
        <c:axId val="41489920"/>
        <c:scaling>
          <c:orientation val="minMax"/>
        </c:scaling>
        <c:axPos val="b"/>
        <c:numFmt formatCode="General" sourceLinked="1"/>
        <c:tickLblPos val="nextTo"/>
        <c:crossAx val="41491456"/>
        <c:crosses val="autoZero"/>
        <c:crossBetween val="midCat"/>
      </c:valAx>
      <c:valAx>
        <c:axId val="4149145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 dirty="0" err="1"/>
                  <a:t>O.D.</a:t>
                </a:r>
                <a:r>
                  <a:rPr lang="it-IT" dirty="0"/>
                  <a:t> (450-620nm)</a:t>
                </a:r>
              </a:p>
            </c:rich>
          </c:tx>
          <c:layout/>
        </c:title>
        <c:numFmt formatCode="0.000" sourceLinked="1"/>
        <c:tickLblPos val="nextTo"/>
        <c:crossAx val="4148992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589442225105229"/>
          <c:y val="0.13817458301583269"/>
          <c:w val="0.26163140700397769"/>
          <c:h val="0.29946637873569615"/>
        </c:manualLayout>
      </c:layout>
    </c:legend>
    <c:plotVisOnly val="1"/>
  </c:chart>
  <c:txPr>
    <a:bodyPr/>
    <a:lstStyle/>
    <a:p>
      <a:pPr>
        <a:defRPr sz="1800"/>
      </a:pPr>
      <a:endParaRPr lang="it-IT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9F9A5-D097-4995-8614-F199B7187AA8}" type="datetimeFigureOut">
              <a:rPr lang="it-IT" smtClean="0"/>
              <a:pPr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00015-ED64-42D6-9FA8-0B08783A3ED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" name="Grafico 152"/>
          <p:cNvGraphicFramePr/>
          <p:nvPr/>
        </p:nvGraphicFramePr>
        <p:xfrm>
          <a:off x="611560" y="620688"/>
          <a:ext cx="835292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3988645" y="6093296"/>
            <a:ext cx="158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MMP11 ng/ml</a:t>
            </a:r>
            <a:endParaRPr lang="it-IT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</Words>
  <Application>Microsoft Office PowerPoint</Application>
  <PresentationFormat>Presentazione su schermo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Gigi</dc:creator>
  <cp:lastModifiedBy>Gigi</cp:lastModifiedBy>
  <cp:revision>12</cp:revision>
  <dcterms:created xsi:type="dcterms:W3CDTF">2014-01-31T14:40:45Z</dcterms:created>
  <dcterms:modified xsi:type="dcterms:W3CDTF">2014-01-31T17:29:46Z</dcterms:modified>
</cp:coreProperties>
</file>