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37" autoAdjust="0"/>
    <p:restoredTop sz="94660"/>
  </p:normalViewPr>
  <p:slideViewPr>
    <p:cSldViewPr snapToGrid="0">
      <p:cViewPr>
        <p:scale>
          <a:sx n="68" d="100"/>
          <a:sy n="68" d="100"/>
        </p:scale>
        <p:origin x="297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26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3904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5868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497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767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0820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8341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0240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46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1253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2225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D52339-B23C-4CC4-9451-6AA078C4CE18}" type="datetimeFigureOut">
              <a:rPr lang="ko-KR" altLang="en-US" smtClean="0"/>
              <a:t>2014-09-01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2E8A3-37A1-41BE-8312-D87C890F62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489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5926" y="1083212"/>
            <a:ext cx="1537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/>
              <a:t>TOC Figure</a:t>
            </a:r>
            <a:endParaRPr lang="ko-KR" alt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660" y="2296209"/>
            <a:ext cx="21685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73" y="2500997"/>
            <a:ext cx="2843212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70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2</Words>
  <Application>Microsoft Office PowerPoint</Application>
  <PresentationFormat>A4 용지(210x297mm)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서형탁</dc:creator>
  <cp:lastModifiedBy>서형탁</cp:lastModifiedBy>
  <cp:revision>1</cp:revision>
  <dcterms:created xsi:type="dcterms:W3CDTF">2014-08-31T22:20:10Z</dcterms:created>
  <dcterms:modified xsi:type="dcterms:W3CDTF">2014-08-31T22:23:09Z</dcterms:modified>
</cp:coreProperties>
</file>