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B1601-F37A-47C6-9CD1-5287C378ED25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152DD-61C5-4CC4-8566-1EF4F0CE7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152DD-61C5-4CC4-8566-1EF4F0CE708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2F55B-5142-4775-BF71-41DA464DA3B7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1BCE5-5345-4F62-B30B-710C0F651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447799"/>
          <a:ext cx="8458199" cy="3992045"/>
        </p:xfrm>
        <a:graphic>
          <a:graphicData uri="http://schemas.openxmlformats.org/drawingml/2006/table">
            <a:tbl>
              <a:tblPr/>
              <a:tblGrid>
                <a:gridCol w="914400"/>
                <a:gridCol w="1143000"/>
                <a:gridCol w="1172093"/>
                <a:gridCol w="2056882"/>
                <a:gridCol w="1359353"/>
                <a:gridCol w="981756"/>
                <a:gridCol w="830715"/>
              </a:tblGrid>
              <a:tr h="6858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Temperature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(°C)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Density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(cm</a:t>
                      </a:r>
                      <a:r>
                        <a:rPr lang="en-US" sz="1400" b="1" baseline="30000" dirty="0">
                          <a:latin typeface="Times New Roman"/>
                          <a:ea typeface="Calibri"/>
                          <a:cs typeface="Times New Roman"/>
                        </a:rPr>
                        <a:t>-2</a:t>
                      </a: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Diameter of </a:t>
                      </a:r>
                      <a:r>
                        <a:rPr lang="en-US" sz="1400" b="1" dirty="0" err="1">
                          <a:latin typeface="Times New Roman"/>
                          <a:ea typeface="Calibri"/>
                          <a:cs typeface="Times New Roman"/>
                        </a:rPr>
                        <a:t>nanorods</a:t>
                      </a: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1400" b="1" dirty="0" err="1">
                          <a:latin typeface="Times New Roman"/>
                          <a:ea typeface="Calibri"/>
                          <a:cs typeface="Times New Roman"/>
                        </a:rPr>
                        <a:t>nanoneedles</a:t>
                      </a: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 (nm)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Length of nanorods (nm)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Thickness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(nm)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AverageAspect</a:t>
                      </a: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ratio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777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This work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600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~ 200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6.86 x 10</a:t>
                      </a:r>
                      <a:r>
                        <a:rPr lang="en-US" sz="1400" baseline="30000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50- 150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200-380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2.85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1000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~  60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2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[1]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400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4 x 10</a:t>
                      </a:r>
                      <a:r>
                        <a:rPr lang="en-US" sz="1400" baseline="30000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100 ±10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1000 ±100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10.0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2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600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8 x 10</a:t>
                      </a:r>
                      <a:r>
                        <a:rPr lang="en-US" sz="1400" baseline="300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90 ±20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4000 ±600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44.4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5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750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5 x 10</a:t>
                      </a:r>
                      <a:r>
                        <a:rPr lang="en-US" sz="1400" baseline="300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3500 ±500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264">
                <a:tc>
                  <a:txBody>
                    <a:bodyPr/>
                    <a:lstStyle/>
                    <a:p>
                      <a:pPr marL="0" marR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[29]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1.2 x 10</a:t>
                      </a:r>
                      <a:r>
                        <a:rPr lang="en-US" sz="1400" baseline="300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200-500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1932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971800" y="685800"/>
            <a:ext cx="3124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Table 1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102</Words>
  <Application>Microsoft Office PowerPoint</Application>
  <PresentationFormat>On-screen Show (4:3)</PresentationFormat>
  <Paragraphs>56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nfariha4</dc:creator>
  <cp:lastModifiedBy>user</cp:lastModifiedBy>
  <cp:revision>104</cp:revision>
  <dcterms:created xsi:type="dcterms:W3CDTF">2013-12-08T13:12:31Z</dcterms:created>
  <dcterms:modified xsi:type="dcterms:W3CDTF">2014-02-05T11:00:43Z</dcterms:modified>
</cp:coreProperties>
</file>