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350" autoAdjust="0"/>
  </p:normalViewPr>
  <p:slideViewPr>
    <p:cSldViewPr>
      <p:cViewPr>
        <p:scale>
          <a:sx n="100" d="100"/>
          <a:sy n="100" d="100"/>
        </p:scale>
        <p:origin x="-130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6D3418-D6E1-41A5-8630-ADE478312CCF}" type="datetimeFigureOut">
              <a:rPr lang="en-US" smtClean="0"/>
              <a:pPr/>
              <a:t>24-Oct-12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252D10-1455-422B-A4F8-7179F42A075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A4E48A-3997-4899-8F04-02565EC1E38B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b="1" dirty="0" smtClean="0">
                <a:solidFill>
                  <a:srgbClr val="000000"/>
                </a:solidFill>
              </a:rPr>
              <a:t>Peak GH Versus Body Mass Index</a:t>
            </a:r>
            <a:endParaRPr lang="en-US" b="1" dirty="0" smtClean="0"/>
          </a:p>
          <a:p>
            <a:pPr eaLnBrk="1" hangingPunct="1"/>
            <a:r>
              <a:rPr lang="en-US" dirty="0" smtClean="0"/>
              <a:t>Edited by CQ for appearance. </a:t>
            </a:r>
          </a:p>
          <a:p>
            <a:pPr eaLnBrk="1" hangingPunct="1"/>
            <a:endParaRPr lang="en-US" dirty="0" smtClean="0">
              <a:solidFill>
                <a:srgbClr val="000000"/>
              </a:solidFill>
            </a:endParaRPr>
          </a:p>
          <a:p>
            <a:pPr eaLnBrk="1" hangingPunct="1"/>
            <a:r>
              <a:rPr lang="en-US" dirty="0" smtClean="0">
                <a:solidFill>
                  <a:srgbClr val="000000"/>
                </a:solidFill>
              </a:rPr>
              <a:t>Note: One peak GH value of 57 mcg/L in a patient with history of idiopathic GH deficiency and no additional pituitary hormonal deficits is not displayed in the plot to avoid compressing the Y axis.</a:t>
            </a:r>
          </a:p>
          <a:p>
            <a:pPr eaLnBrk="1" hangingPunct="1"/>
            <a:endParaRPr lang="en-US" dirty="0" smtClean="0">
              <a:solidFill>
                <a:srgbClr val="000000"/>
              </a:solidFill>
            </a:endParaRPr>
          </a:p>
          <a:p>
            <a:pPr eaLnBrk="1" hangingPunct="1"/>
            <a:r>
              <a:rPr lang="en-US" dirty="0" smtClean="0"/>
              <a:t>Pearson r = -0.43; p = 0.0002</a:t>
            </a:r>
          </a:p>
          <a:p>
            <a:pPr eaLnBrk="1" hangingPunct="1">
              <a:spcBef>
                <a:spcPct val="0"/>
              </a:spcBef>
            </a:pPr>
            <a:endParaRPr lang="en-US" b="1" dirty="0" smtClean="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en-US" b="1" dirty="0" smtClean="0">
                <a:solidFill>
                  <a:srgbClr val="000000"/>
                </a:solidFill>
              </a:rPr>
              <a:t>Source: FQBSCA1B_GDDY_GH_STIMTEST_VS_BMI_PLOT_WOUT_OUTLIER.EMF</a:t>
            </a:r>
            <a:endParaRPr lang="en-US" b="1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A6AF-645C-404E-BE4D-A9203A9CAE8D}" type="datetimeFigureOut">
              <a:rPr lang="en-US" smtClean="0"/>
              <a:pPr/>
              <a:t>24-Oct-12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B3FAE-FB09-4A9E-B2FA-447E2BD77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A6AF-645C-404E-BE4D-A9203A9CAE8D}" type="datetimeFigureOut">
              <a:rPr lang="en-US" smtClean="0"/>
              <a:pPr/>
              <a:t>24-Oct-12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B3FAE-FB09-4A9E-B2FA-447E2BD77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A6AF-645C-404E-BE4D-A9203A9CAE8D}" type="datetimeFigureOut">
              <a:rPr lang="en-US" smtClean="0"/>
              <a:pPr/>
              <a:t>24-Oct-12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B3FAE-FB09-4A9E-B2FA-447E2BD77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A6AF-645C-404E-BE4D-A9203A9CAE8D}" type="datetimeFigureOut">
              <a:rPr lang="en-US" smtClean="0"/>
              <a:pPr/>
              <a:t>24-Oct-12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B3FAE-FB09-4A9E-B2FA-447E2BD77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A6AF-645C-404E-BE4D-A9203A9CAE8D}" type="datetimeFigureOut">
              <a:rPr lang="en-US" smtClean="0"/>
              <a:pPr/>
              <a:t>24-Oct-12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B3FAE-FB09-4A9E-B2FA-447E2BD77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A6AF-645C-404E-BE4D-A9203A9CAE8D}" type="datetimeFigureOut">
              <a:rPr lang="en-US" smtClean="0"/>
              <a:pPr/>
              <a:t>24-Oct-12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B3FAE-FB09-4A9E-B2FA-447E2BD77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A6AF-645C-404E-BE4D-A9203A9CAE8D}" type="datetimeFigureOut">
              <a:rPr lang="en-US" smtClean="0"/>
              <a:pPr/>
              <a:t>24-Oct-12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B3FAE-FB09-4A9E-B2FA-447E2BD77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A6AF-645C-404E-BE4D-A9203A9CAE8D}" type="datetimeFigureOut">
              <a:rPr lang="en-US" smtClean="0"/>
              <a:pPr/>
              <a:t>24-Oct-12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B3FAE-FB09-4A9E-B2FA-447E2BD77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A6AF-645C-404E-BE4D-A9203A9CAE8D}" type="datetimeFigureOut">
              <a:rPr lang="en-US" smtClean="0"/>
              <a:pPr/>
              <a:t>24-Oct-12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B3FAE-FB09-4A9E-B2FA-447E2BD77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A6AF-645C-404E-BE4D-A9203A9CAE8D}" type="datetimeFigureOut">
              <a:rPr lang="en-US" smtClean="0"/>
              <a:pPr/>
              <a:t>24-Oct-12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B3FAE-FB09-4A9E-B2FA-447E2BD77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A6AF-645C-404E-BE4D-A9203A9CAE8D}" type="datetimeFigureOut">
              <a:rPr lang="en-US" smtClean="0"/>
              <a:pPr/>
              <a:t>24-Oct-12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B3FAE-FB09-4A9E-B2FA-447E2BD77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F4A6AF-645C-404E-BE4D-A9203A9CAE8D}" type="datetimeFigureOut">
              <a:rPr lang="en-US" smtClean="0"/>
              <a:pPr/>
              <a:t>24-Oct-12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1B3FAE-FB09-4A9E-B2FA-447E2BD77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5" name="Rectangle 112"/>
          <p:cNvSpPr>
            <a:spLocks noChangeArrowheads="1"/>
          </p:cNvSpPr>
          <p:nvPr/>
        </p:nvSpPr>
        <p:spPr bwMode="auto">
          <a:xfrm>
            <a:off x="1891714" y="1511300"/>
            <a:ext cx="157062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 dirty="0">
                <a:solidFill>
                  <a:srgbClr val="000000"/>
                </a:solidFill>
              </a:rPr>
              <a:t>Idiopathic (</a:t>
            </a:r>
            <a:r>
              <a:rPr lang="en-US" sz="1600" b="1" dirty="0" smtClean="0">
                <a:solidFill>
                  <a:srgbClr val="000000"/>
                </a:solidFill>
              </a:rPr>
              <a:t>N=54)</a:t>
            </a:r>
            <a:r>
              <a:rPr lang="en-US" sz="1600" baseline="30000" dirty="0" smtClean="0"/>
              <a:t>#</a:t>
            </a:r>
            <a:endParaRPr lang="en-US" sz="1600" b="1" dirty="0"/>
          </a:p>
        </p:txBody>
      </p:sp>
      <p:sp>
        <p:nvSpPr>
          <p:cNvPr id="5226" name="Rectangle 113"/>
          <p:cNvSpPr>
            <a:spLocks noChangeArrowheads="1"/>
          </p:cNvSpPr>
          <p:nvPr/>
        </p:nvSpPr>
        <p:spPr bwMode="auto">
          <a:xfrm>
            <a:off x="1886951" y="1811338"/>
            <a:ext cx="146685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 dirty="0">
                <a:solidFill>
                  <a:srgbClr val="000000"/>
                </a:solidFill>
              </a:rPr>
              <a:t>Organic (N=18)</a:t>
            </a:r>
            <a:endParaRPr lang="en-US" sz="1600" b="1" dirty="0"/>
          </a:p>
        </p:txBody>
      </p:sp>
      <p:sp>
        <p:nvSpPr>
          <p:cNvPr id="5227" name="Freeform 114"/>
          <p:cNvSpPr>
            <a:spLocks/>
          </p:cNvSpPr>
          <p:nvPr/>
        </p:nvSpPr>
        <p:spPr bwMode="auto">
          <a:xfrm>
            <a:off x="1558339" y="1558925"/>
            <a:ext cx="76200" cy="66675"/>
          </a:xfrm>
          <a:custGeom>
            <a:avLst/>
            <a:gdLst>
              <a:gd name="T0" fmla="*/ 2147483647 w 48"/>
              <a:gd name="T1" fmla="*/ 2147483647 h 42"/>
              <a:gd name="T2" fmla="*/ 2147483647 w 48"/>
              <a:gd name="T3" fmla="*/ 2147483647 h 42"/>
              <a:gd name="T4" fmla="*/ 2147483647 w 48"/>
              <a:gd name="T5" fmla="*/ 2147483647 h 42"/>
              <a:gd name="T6" fmla="*/ 2147483647 w 48"/>
              <a:gd name="T7" fmla="*/ 2147483647 h 42"/>
              <a:gd name="T8" fmla="*/ 2147483647 w 48"/>
              <a:gd name="T9" fmla="*/ 2147483647 h 42"/>
              <a:gd name="T10" fmla="*/ 2147483647 w 48"/>
              <a:gd name="T11" fmla="*/ 2147483647 h 42"/>
              <a:gd name="T12" fmla="*/ 2147483647 w 48"/>
              <a:gd name="T13" fmla="*/ 0 h 42"/>
              <a:gd name="T14" fmla="*/ 2147483647 w 48"/>
              <a:gd name="T15" fmla="*/ 0 h 42"/>
              <a:gd name="T16" fmla="*/ 2147483647 w 48"/>
              <a:gd name="T17" fmla="*/ 2147483647 h 42"/>
              <a:gd name="T18" fmla="*/ 2147483647 w 48"/>
              <a:gd name="T19" fmla="*/ 2147483647 h 42"/>
              <a:gd name="T20" fmla="*/ 2147483647 w 48"/>
              <a:gd name="T21" fmla="*/ 2147483647 h 42"/>
              <a:gd name="T22" fmla="*/ 2147483647 w 48"/>
              <a:gd name="T23" fmla="*/ 2147483647 h 42"/>
              <a:gd name="T24" fmla="*/ 0 w 48"/>
              <a:gd name="T25" fmla="*/ 2147483647 h 42"/>
              <a:gd name="T26" fmla="*/ 0 w 48"/>
              <a:gd name="T27" fmla="*/ 2147483647 h 42"/>
              <a:gd name="T28" fmla="*/ 2147483647 w 48"/>
              <a:gd name="T29" fmla="*/ 2147483647 h 42"/>
              <a:gd name="T30" fmla="*/ 2147483647 w 48"/>
              <a:gd name="T31" fmla="*/ 2147483647 h 42"/>
              <a:gd name="T32" fmla="*/ 2147483647 w 48"/>
              <a:gd name="T33" fmla="*/ 2147483647 h 42"/>
              <a:gd name="T34" fmla="*/ 2147483647 w 48"/>
              <a:gd name="T35" fmla="*/ 2147483647 h 42"/>
              <a:gd name="T36" fmla="*/ 2147483647 w 48"/>
              <a:gd name="T37" fmla="*/ 2147483647 h 42"/>
              <a:gd name="T38" fmla="*/ 2147483647 w 48"/>
              <a:gd name="T39" fmla="*/ 2147483647 h 42"/>
              <a:gd name="T40" fmla="*/ 2147483647 w 48"/>
              <a:gd name="T41" fmla="*/ 2147483647 h 42"/>
              <a:gd name="T42" fmla="*/ 2147483647 w 48"/>
              <a:gd name="T43" fmla="*/ 2147483647 h 42"/>
              <a:gd name="T44" fmla="*/ 2147483647 w 48"/>
              <a:gd name="T45" fmla="*/ 2147483647 h 42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48"/>
              <a:gd name="T70" fmla="*/ 0 h 42"/>
              <a:gd name="T71" fmla="*/ 48 w 48"/>
              <a:gd name="T72" fmla="*/ 42 h 42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48" h="42">
                <a:moveTo>
                  <a:pt x="48" y="24"/>
                </a:moveTo>
                <a:lnTo>
                  <a:pt x="48" y="18"/>
                </a:lnTo>
                <a:lnTo>
                  <a:pt x="42" y="18"/>
                </a:lnTo>
                <a:lnTo>
                  <a:pt x="42" y="12"/>
                </a:lnTo>
                <a:lnTo>
                  <a:pt x="36" y="6"/>
                </a:lnTo>
                <a:lnTo>
                  <a:pt x="30" y="6"/>
                </a:lnTo>
                <a:lnTo>
                  <a:pt x="30" y="0"/>
                </a:lnTo>
                <a:lnTo>
                  <a:pt x="18" y="0"/>
                </a:lnTo>
                <a:lnTo>
                  <a:pt x="18" y="6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18"/>
                </a:lnTo>
                <a:lnTo>
                  <a:pt x="0" y="30"/>
                </a:lnTo>
                <a:lnTo>
                  <a:pt x="6" y="30"/>
                </a:lnTo>
                <a:lnTo>
                  <a:pt x="6" y="36"/>
                </a:lnTo>
                <a:lnTo>
                  <a:pt x="12" y="42"/>
                </a:lnTo>
                <a:lnTo>
                  <a:pt x="36" y="42"/>
                </a:lnTo>
                <a:lnTo>
                  <a:pt x="42" y="36"/>
                </a:lnTo>
                <a:lnTo>
                  <a:pt x="42" y="30"/>
                </a:lnTo>
                <a:lnTo>
                  <a:pt x="48" y="30"/>
                </a:lnTo>
                <a:lnTo>
                  <a:pt x="48" y="24"/>
                </a:lnTo>
                <a:lnTo>
                  <a:pt x="48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8" name="Freeform 115"/>
          <p:cNvSpPr>
            <a:spLocks/>
          </p:cNvSpPr>
          <p:nvPr/>
        </p:nvSpPr>
        <p:spPr bwMode="auto">
          <a:xfrm>
            <a:off x="1663114" y="1558925"/>
            <a:ext cx="66675" cy="66675"/>
          </a:xfrm>
          <a:custGeom>
            <a:avLst/>
            <a:gdLst>
              <a:gd name="T0" fmla="*/ 2147483647 w 42"/>
              <a:gd name="T1" fmla="*/ 2147483647 h 42"/>
              <a:gd name="T2" fmla="*/ 2147483647 w 42"/>
              <a:gd name="T3" fmla="*/ 2147483647 h 42"/>
              <a:gd name="T4" fmla="*/ 2147483647 w 42"/>
              <a:gd name="T5" fmla="*/ 2147483647 h 42"/>
              <a:gd name="T6" fmla="*/ 2147483647 w 42"/>
              <a:gd name="T7" fmla="*/ 2147483647 h 42"/>
              <a:gd name="T8" fmla="*/ 2147483647 w 42"/>
              <a:gd name="T9" fmla="*/ 2147483647 h 42"/>
              <a:gd name="T10" fmla="*/ 2147483647 w 42"/>
              <a:gd name="T11" fmla="*/ 0 h 42"/>
              <a:gd name="T12" fmla="*/ 2147483647 w 42"/>
              <a:gd name="T13" fmla="*/ 0 h 42"/>
              <a:gd name="T14" fmla="*/ 2147483647 w 42"/>
              <a:gd name="T15" fmla="*/ 2147483647 h 42"/>
              <a:gd name="T16" fmla="*/ 2147483647 w 42"/>
              <a:gd name="T17" fmla="*/ 2147483647 h 42"/>
              <a:gd name="T18" fmla="*/ 0 w 42"/>
              <a:gd name="T19" fmla="*/ 2147483647 h 42"/>
              <a:gd name="T20" fmla="*/ 0 w 42"/>
              <a:gd name="T21" fmla="*/ 2147483647 h 42"/>
              <a:gd name="T22" fmla="*/ 2147483647 w 42"/>
              <a:gd name="T23" fmla="*/ 2147483647 h 42"/>
              <a:gd name="T24" fmla="*/ 2147483647 w 42"/>
              <a:gd name="T25" fmla="*/ 2147483647 h 42"/>
              <a:gd name="T26" fmla="*/ 2147483647 w 42"/>
              <a:gd name="T27" fmla="*/ 2147483647 h 42"/>
              <a:gd name="T28" fmla="*/ 2147483647 w 42"/>
              <a:gd name="T29" fmla="*/ 2147483647 h 42"/>
              <a:gd name="T30" fmla="*/ 2147483647 w 42"/>
              <a:gd name="T31" fmla="*/ 2147483647 h 42"/>
              <a:gd name="T32" fmla="*/ 2147483647 w 42"/>
              <a:gd name="T33" fmla="*/ 2147483647 h 4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42"/>
              <a:gd name="T52" fmla="*/ 0 h 42"/>
              <a:gd name="T53" fmla="*/ 42 w 42"/>
              <a:gd name="T54" fmla="*/ 42 h 42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42" h="42">
                <a:moveTo>
                  <a:pt x="42" y="24"/>
                </a:moveTo>
                <a:lnTo>
                  <a:pt x="42" y="18"/>
                </a:lnTo>
                <a:lnTo>
                  <a:pt x="36" y="12"/>
                </a:lnTo>
                <a:lnTo>
                  <a:pt x="36" y="6"/>
                </a:lnTo>
                <a:lnTo>
                  <a:pt x="30" y="6"/>
                </a:lnTo>
                <a:lnTo>
                  <a:pt x="24" y="0"/>
                </a:lnTo>
                <a:lnTo>
                  <a:pt x="12" y="0"/>
                </a:lnTo>
                <a:lnTo>
                  <a:pt x="12" y="6"/>
                </a:lnTo>
                <a:lnTo>
                  <a:pt x="6" y="6"/>
                </a:lnTo>
                <a:lnTo>
                  <a:pt x="0" y="12"/>
                </a:lnTo>
                <a:lnTo>
                  <a:pt x="0" y="36"/>
                </a:lnTo>
                <a:lnTo>
                  <a:pt x="6" y="42"/>
                </a:lnTo>
                <a:lnTo>
                  <a:pt x="36" y="42"/>
                </a:lnTo>
                <a:lnTo>
                  <a:pt x="36" y="36"/>
                </a:lnTo>
                <a:lnTo>
                  <a:pt x="42" y="30"/>
                </a:lnTo>
                <a:lnTo>
                  <a:pt x="42" y="24"/>
                </a:lnTo>
                <a:lnTo>
                  <a:pt x="42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9" name="Freeform 116"/>
          <p:cNvSpPr>
            <a:spLocks/>
          </p:cNvSpPr>
          <p:nvPr/>
        </p:nvSpPr>
        <p:spPr bwMode="auto">
          <a:xfrm>
            <a:off x="1758364" y="1558925"/>
            <a:ext cx="66675" cy="66675"/>
          </a:xfrm>
          <a:custGeom>
            <a:avLst/>
            <a:gdLst>
              <a:gd name="T0" fmla="*/ 2147483647 w 42"/>
              <a:gd name="T1" fmla="*/ 2147483647 h 42"/>
              <a:gd name="T2" fmla="*/ 2147483647 w 42"/>
              <a:gd name="T3" fmla="*/ 2147483647 h 42"/>
              <a:gd name="T4" fmla="*/ 2147483647 w 42"/>
              <a:gd name="T5" fmla="*/ 2147483647 h 42"/>
              <a:gd name="T6" fmla="*/ 2147483647 w 42"/>
              <a:gd name="T7" fmla="*/ 2147483647 h 42"/>
              <a:gd name="T8" fmla="*/ 2147483647 w 42"/>
              <a:gd name="T9" fmla="*/ 2147483647 h 42"/>
              <a:gd name="T10" fmla="*/ 2147483647 w 42"/>
              <a:gd name="T11" fmla="*/ 0 h 42"/>
              <a:gd name="T12" fmla="*/ 2147483647 w 42"/>
              <a:gd name="T13" fmla="*/ 0 h 42"/>
              <a:gd name="T14" fmla="*/ 2147483647 w 42"/>
              <a:gd name="T15" fmla="*/ 2147483647 h 42"/>
              <a:gd name="T16" fmla="*/ 2147483647 w 42"/>
              <a:gd name="T17" fmla="*/ 2147483647 h 42"/>
              <a:gd name="T18" fmla="*/ 2147483647 w 42"/>
              <a:gd name="T19" fmla="*/ 2147483647 h 42"/>
              <a:gd name="T20" fmla="*/ 0 w 42"/>
              <a:gd name="T21" fmla="*/ 2147483647 h 42"/>
              <a:gd name="T22" fmla="*/ 0 w 42"/>
              <a:gd name="T23" fmla="*/ 2147483647 h 42"/>
              <a:gd name="T24" fmla="*/ 2147483647 w 42"/>
              <a:gd name="T25" fmla="*/ 2147483647 h 42"/>
              <a:gd name="T26" fmla="*/ 2147483647 w 42"/>
              <a:gd name="T27" fmla="*/ 2147483647 h 42"/>
              <a:gd name="T28" fmla="*/ 2147483647 w 42"/>
              <a:gd name="T29" fmla="*/ 2147483647 h 42"/>
              <a:gd name="T30" fmla="*/ 2147483647 w 42"/>
              <a:gd name="T31" fmla="*/ 2147483647 h 42"/>
              <a:gd name="T32" fmla="*/ 2147483647 w 42"/>
              <a:gd name="T33" fmla="*/ 2147483647 h 42"/>
              <a:gd name="T34" fmla="*/ 2147483647 w 42"/>
              <a:gd name="T35" fmla="*/ 2147483647 h 42"/>
              <a:gd name="T36" fmla="*/ 2147483647 w 42"/>
              <a:gd name="T37" fmla="*/ 2147483647 h 42"/>
              <a:gd name="T38" fmla="*/ 2147483647 w 42"/>
              <a:gd name="T39" fmla="*/ 2147483647 h 42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42"/>
              <a:gd name="T61" fmla="*/ 0 h 42"/>
              <a:gd name="T62" fmla="*/ 42 w 42"/>
              <a:gd name="T63" fmla="*/ 42 h 42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42" h="42">
                <a:moveTo>
                  <a:pt x="42" y="24"/>
                </a:moveTo>
                <a:lnTo>
                  <a:pt x="42" y="12"/>
                </a:lnTo>
                <a:lnTo>
                  <a:pt x="36" y="12"/>
                </a:lnTo>
                <a:lnTo>
                  <a:pt x="36" y="6"/>
                </a:lnTo>
                <a:lnTo>
                  <a:pt x="30" y="6"/>
                </a:lnTo>
                <a:lnTo>
                  <a:pt x="24" y="0"/>
                </a:lnTo>
                <a:lnTo>
                  <a:pt x="18" y="0"/>
                </a:lnTo>
                <a:lnTo>
                  <a:pt x="12" y="6"/>
                </a:lnTo>
                <a:lnTo>
                  <a:pt x="6" y="6"/>
                </a:lnTo>
                <a:lnTo>
                  <a:pt x="6" y="12"/>
                </a:lnTo>
                <a:lnTo>
                  <a:pt x="0" y="12"/>
                </a:lnTo>
                <a:lnTo>
                  <a:pt x="0" y="36"/>
                </a:lnTo>
                <a:lnTo>
                  <a:pt x="6" y="36"/>
                </a:lnTo>
                <a:lnTo>
                  <a:pt x="6" y="42"/>
                </a:lnTo>
                <a:lnTo>
                  <a:pt x="36" y="42"/>
                </a:lnTo>
                <a:lnTo>
                  <a:pt x="36" y="36"/>
                </a:lnTo>
                <a:lnTo>
                  <a:pt x="42" y="36"/>
                </a:lnTo>
                <a:lnTo>
                  <a:pt x="42" y="30"/>
                </a:lnTo>
                <a:lnTo>
                  <a:pt x="42" y="24"/>
                </a:lnTo>
                <a:lnTo>
                  <a:pt x="42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30" name="Freeform 117"/>
          <p:cNvSpPr>
            <a:spLocks/>
          </p:cNvSpPr>
          <p:nvPr/>
        </p:nvSpPr>
        <p:spPr bwMode="auto">
          <a:xfrm>
            <a:off x="1563101" y="1858963"/>
            <a:ext cx="66675" cy="66675"/>
          </a:xfrm>
          <a:custGeom>
            <a:avLst/>
            <a:gdLst>
              <a:gd name="T0" fmla="*/ 2147483647 w 42"/>
              <a:gd name="T1" fmla="*/ 2147483647 h 42"/>
              <a:gd name="T2" fmla="*/ 2147483647 w 42"/>
              <a:gd name="T3" fmla="*/ 2147483647 h 42"/>
              <a:gd name="T4" fmla="*/ 2147483647 w 42"/>
              <a:gd name="T5" fmla="*/ 2147483647 h 42"/>
              <a:gd name="T6" fmla="*/ 2147483647 w 42"/>
              <a:gd name="T7" fmla="*/ 2147483647 h 42"/>
              <a:gd name="T8" fmla="*/ 2147483647 w 42"/>
              <a:gd name="T9" fmla="*/ 2147483647 h 42"/>
              <a:gd name="T10" fmla="*/ 2147483647 w 42"/>
              <a:gd name="T11" fmla="*/ 0 h 42"/>
              <a:gd name="T12" fmla="*/ 2147483647 w 42"/>
              <a:gd name="T13" fmla="*/ 0 h 42"/>
              <a:gd name="T14" fmla="*/ 2147483647 w 42"/>
              <a:gd name="T15" fmla="*/ 2147483647 h 42"/>
              <a:gd name="T16" fmla="*/ 2147483647 w 42"/>
              <a:gd name="T17" fmla="*/ 2147483647 h 42"/>
              <a:gd name="T18" fmla="*/ 0 w 42"/>
              <a:gd name="T19" fmla="*/ 2147483647 h 42"/>
              <a:gd name="T20" fmla="*/ 0 w 42"/>
              <a:gd name="T21" fmla="*/ 2147483647 h 42"/>
              <a:gd name="T22" fmla="*/ 2147483647 w 42"/>
              <a:gd name="T23" fmla="*/ 2147483647 h 42"/>
              <a:gd name="T24" fmla="*/ 2147483647 w 42"/>
              <a:gd name="T25" fmla="*/ 2147483647 h 42"/>
              <a:gd name="T26" fmla="*/ 2147483647 w 42"/>
              <a:gd name="T27" fmla="*/ 2147483647 h 42"/>
              <a:gd name="T28" fmla="*/ 2147483647 w 42"/>
              <a:gd name="T29" fmla="*/ 2147483647 h 42"/>
              <a:gd name="T30" fmla="*/ 2147483647 w 42"/>
              <a:gd name="T31" fmla="*/ 2147483647 h 42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42"/>
              <a:gd name="T49" fmla="*/ 0 h 42"/>
              <a:gd name="T50" fmla="*/ 42 w 42"/>
              <a:gd name="T51" fmla="*/ 42 h 42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42" h="42">
                <a:moveTo>
                  <a:pt x="42" y="24"/>
                </a:moveTo>
                <a:lnTo>
                  <a:pt x="42" y="18"/>
                </a:lnTo>
                <a:lnTo>
                  <a:pt x="36" y="12"/>
                </a:lnTo>
                <a:lnTo>
                  <a:pt x="36" y="6"/>
                </a:lnTo>
                <a:lnTo>
                  <a:pt x="30" y="6"/>
                </a:lnTo>
                <a:lnTo>
                  <a:pt x="24" y="0"/>
                </a:lnTo>
                <a:lnTo>
                  <a:pt x="12" y="0"/>
                </a:lnTo>
                <a:lnTo>
                  <a:pt x="12" y="6"/>
                </a:lnTo>
                <a:lnTo>
                  <a:pt x="6" y="6"/>
                </a:lnTo>
                <a:lnTo>
                  <a:pt x="0" y="12"/>
                </a:lnTo>
                <a:lnTo>
                  <a:pt x="0" y="36"/>
                </a:lnTo>
                <a:lnTo>
                  <a:pt x="6" y="42"/>
                </a:lnTo>
                <a:lnTo>
                  <a:pt x="36" y="42"/>
                </a:lnTo>
                <a:lnTo>
                  <a:pt x="36" y="36"/>
                </a:lnTo>
                <a:lnTo>
                  <a:pt x="42" y="30"/>
                </a:lnTo>
                <a:lnTo>
                  <a:pt x="42" y="24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31" name="Freeform 118"/>
          <p:cNvSpPr>
            <a:spLocks/>
          </p:cNvSpPr>
          <p:nvPr/>
        </p:nvSpPr>
        <p:spPr bwMode="auto">
          <a:xfrm>
            <a:off x="1658351" y="1858963"/>
            <a:ext cx="66675" cy="66675"/>
          </a:xfrm>
          <a:custGeom>
            <a:avLst/>
            <a:gdLst>
              <a:gd name="T0" fmla="*/ 2147483647 w 42"/>
              <a:gd name="T1" fmla="*/ 2147483647 h 42"/>
              <a:gd name="T2" fmla="*/ 2147483647 w 42"/>
              <a:gd name="T3" fmla="*/ 2147483647 h 42"/>
              <a:gd name="T4" fmla="*/ 2147483647 w 42"/>
              <a:gd name="T5" fmla="*/ 2147483647 h 42"/>
              <a:gd name="T6" fmla="*/ 2147483647 w 42"/>
              <a:gd name="T7" fmla="*/ 2147483647 h 42"/>
              <a:gd name="T8" fmla="*/ 2147483647 w 42"/>
              <a:gd name="T9" fmla="*/ 2147483647 h 42"/>
              <a:gd name="T10" fmla="*/ 2147483647 w 42"/>
              <a:gd name="T11" fmla="*/ 0 h 42"/>
              <a:gd name="T12" fmla="*/ 2147483647 w 42"/>
              <a:gd name="T13" fmla="*/ 0 h 42"/>
              <a:gd name="T14" fmla="*/ 2147483647 w 42"/>
              <a:gd name="T15" fmla="*/ 2147483647 h 42"/>
              <a:gd name="T16" fmla="*/ 2147483647 w 42"/>
              <a:gd name="T17" fmla="*/ 2147483647 h 42"/>
              <a:gd name="T18" fmla="*/ 2147483647 w 42"/>
              <a:gd name="T19" fmla="*/ 2147483647 h 42"/>
              <a:gd name="T20" fmla="*/ 0 w 42"/>
              <a:gd name="T21" fmla="*/ 2147483647 h 42"/>
              <a:gd name="T22" fmla="*/ 0 w 42"/>
              <a:gd name="T23" fmla="*/ 2147483647 h 42"/>
              <a:gd name="T24" fmla="*/ 2147483647 w 42"/>
              <a:gd name="T25" fmla="*/ 2147483647 h 42"/>
              <a:gd name="T26" fmla="*/ 2147483647 w 42"/>
              <a:gd name="T27" fmla="*/ 2147483647 h 42"/>
              <a:gd name="T28" fmla="*/ 2147483647 w 42"/>
              <a:gd name="T29" fmla="*/ 2147483647 h 42"/>
              <a:gd name="T30" fmla="*/ 2147483647 w 42"/>
              <a:gd name="T31" fmla="*/ 2147483647 h 42"/>
              <a:gd name="T32" fmla="*/ 2147483647 w 42"/>
              <a:gd name="T33" fmla="*/ 2147483647 h 42"/>
              <a:gd name="T34" fmla="*/ 2147483647 w 42"/>
              <a:gd name="T35" fmla="*/ 2147483647 h 42"/>
              <a:gd name="T36" fmla="*/ 2147483647 w 42"/>
              <a:gd name="T37" fmla="*/ 2147483647 h 42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42"/>
              <a:gd name="T58" fmla="*/ 0 h 42"/>
              <a:gd name="T59" fmla="*/ 42 w 42"/>
              <a:gd name="T60" fmla="*/ 42 h 42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42" h="42">
                <a:moveTo>
                  <a:pt x="42" y="24"/>
                </a:moveTo>
                <a:lnTo>
                  <a:pt x="42" y="12"/>
                </a:lnTo>
                <a:lnTo>
                  <a:pt x="36" y="12"/>
                </a:lnTo>
                <a:lnTo>
                  <a:pt x="36" y="6"/>
                </a:lnTo>
                <a:lnTo>
                  <a:pt x="30" y="6"/>
                </a:lnTo>
                <a:lnTo>
                  <a:pt x="24" y="0"/>
                </a:lnTo>
                <a:lnTo>
                  <a:pt x="18" y="0"/>
                </a:lnTo>
                <a:lnTo>
                  <a:pt x="12" y="6"/>
                </a:lnTo>
                <a:lnTo>
                  <a:pt x="6" y="6"/>
                </a:lnTo>
                <a:lnTo>
                  <a:pt x="6" y="12"/>
                </a:lnTo>
                <a:lnTo>
                  <a:pt x="0" y="12"/>
                </a:lnTo>
                <a:lnTo>
                  <a:pt x="0" y="36"/>
                </a:lnTo>
                <a:lnTo>
                  <a:pt x="6" y="36"/>
                </a:lnTo>
                <a:lnTo>
                  <a:pt x="6" y="42"/>
                </a:lnTo>
                <a:lnTo>
                  <a:pt x="36" y="42"/>
                </a:lnTo>
                <a:lnTo>
                  <a:pt x="36" y="36"/>
                </a:lnTo>
                <a:lnTo>
                  <a:pt x="42" y="36"/>
                </a:lnTo>
                <a:lnTo>
                  <a:pt x="42" y="30"/>
                </a:lnTo>
                <a:lnTo>
                  <a:pt x="42" y="24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32" name="Freeform 119"/>
          <p:cNvSpPr>
            <a:spLocks/>
          </p:cNvSpPr>
          <p:nvPr/>
        </p:nvSpPr>
        <p:spPr bwMode="auto">
          <a:xfrm>
            <a:off x="1753601" y="1858963"/>
            <a:ext cx="66675" cy="66675"/>
          </a:xfrm>
          <a:custGeom>
            <a:avLst/>
            <a:gdLst>
              <a:gd name="T0" fmla="*/ 2147483647 w 42"/>
              <a:gd name="T1" fmla="*/ 2147483647 h 42"/>
              <a:gd name="T2" fmla="*/ 2147483647 w 42"/>
              <a:gd name="T3" fmla="*/ 2147483647 h 42"/>
              <a:gd name="T4" fmla="*/ 2147483647 w 42"/>
              <a:gd name="T5" fmla="*/ 2147483647 h 42"/>
              <a:gd name="T6" fmla="*/ 2147483647 w 42"/>
              <a:gd name="T7" fmla="*/ 2147483647 h 42"/>
              <a:gd name="T8" fmla="*/ 2147483647 w 42"/>
              <a:gd name="T9" fmla="*/ 2147483647 h 42"/>
              <a:gd name="T10" fmla="*/ 2147483647 w 42"/>
              <a:gd name="T11" fmla="*/ 0 h 42"/>
              <a:gd name="T12" fmla="*/ 2147483647 w 42"/>
              <a:gd name="T13" fmla="*/ 0 h 42"/>
              <a:gd name="T14" fmla="*/ 2147483647 w 42"/>
              <a:gd name="T15" fmla="*/ 2147483647 h 42"/>
              <a:gd name="T16" fmla="*/ 2147483647 w 42"/>
              <a:gd name="T17" fmla="*/ 2147483647 h 42"/>
              <a:gd name="T18" fmla="*/ 2147483647 w 42"/>
              <a:gd name="T19" fmla="*/ 2147483647 h 42"/>
              <a:gd name="T20" fmla="*/ 0 w 42"/>
              <a:gd name="T21" fmla="*/ 2147483647 h 42"/>
              <a:gd name="T22" fmla="*/ 0 w 42"/>
              <a:gd name="T23" fmla="*/ 2147483647 h 42"/>
              <a:gd name="T24" fmla="*/ 2147483647 w 42"/>
              <a:gd name="T25" fmla="*/ 2147483647 h 42"/>
              <a:gd name="T26" fmla="*/ 2147483647 w 42"/>
              <a:gd name="T27" fmla="*/ 2147483647 h 42"/>
              <a:gd name="T28" fmla="*/ 2147483647 w 42"/>
              <a:gd name="T29" fmla="*/ 2147483647 h 42"/>
              <a:gd name="T30" fmla="*/ 2147483647 w 42"/>
              <a:gd name="T31" fmla="*/ 2147483647 h 42"/>
              <a:gd name="T32" fmla="*/ 2147483647 w 42"/>
              <a:gd name="T33" fmla="*/ 2147483647 h 42"/>
              <a:gd name="T34" fmla="*/ 2147483647 w 42"/>
              <a:gd name="T35" fmla="*/ 2147483647 h 42"/>
              <a:gd name="T36" fmla="*/ 2147483647 w 42"/>
              <a:gd name="T37" fmla="*/ 2147483647 h 42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42"/>
              <a:gd name="T58" fmla="*/ 0 h 42"/>
              <a:gd name="T59" fmla="*/ 42 w 42"/>
              <a:gd name="T60" fmla="*/ 42 h 42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42" h="42">
                <a:moveTo>
                  <a:pt x="42" y="24"/>
                </a:moveTo>
                <a:lnTo>
                  <a:pt x="42" y="12"/>
                </a:lnTo>
                <a:lnTo>
                  <a:pt x="36" y="12"/>
                </a:lnTo>
                <a:lnTo>
                  <a:pt x="36" y="6"/>
                </a:lnTo>
                <a:lnTo>
                  <a:pt x="30" y="6"/>
                </a:lnTo>
                <a:lnTo>
                  <a:pt x="24" y="0"/>
                </a:lnTo>
                <a:lnTo>
                  <a:pt x="18" y="0"/>
                </a:lnTo>
                <a:lnTo>
                  <a:pt x="12" y="6"/>
                </a:lnTo>
                <a:lnTo>
                  <a:pt x="6" y="6"/>
                </a:lnTo>
                <a:lnTo>
                  <a:pt x="6" y="12"/>
                </a:lnTo>
                <a:lnTo>
                  <a:pt x="0" y="12"/>
                </a:lnTo>
                <a:lnTo>
                  <a:pt x="0" y="36"/>
                </a:lnTo>
                <a:lnTo>
                  <a:pt x="6" y="36"/>
                </a:lnTo>
                <a:lnTo>
                  <a:pt x="6" y="42"/>
                </a:lnTo>
                <a:lnTo>
                  <a:pt x="36" y="42"/>
                </a:lnTo>
                <a:lnTo>
                  <a:pt x="36" y="36"/>
                </a:lnTo>
                <a:lnTo>
                  <a:pt x="42" y="36"/>
                </a:lnTo>
                <a:lnTo>
                  <a:pt x="42" y="30"/>
                </a:lnTo>
                <a:lnTo>
                  <a:pt x="42" y="24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33" name="Text Box 120"/>
          <p:cNvSpPr txBox="1">
            <a:spLocks noChangeArrowheads="1"/>
          </p:cNvSpPr>
          <p:nvPr/>
        </p:nvSpPr>
        <p:spPr bwMode="auto">
          <a:xfrm>
            <a:off x="0" y="0"/>
            <a:ext cx="12747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Figure </a:t>
            </a:r>
            <a:r>
              <a:rPr lang="en-US" dirty="0" smtClean="0"/>
              <a:t>3c. </a:t>
            </a:r>
            <a:endParaRPr lang="en-US" dirty="0"/>
          </a:p>
        </p:txBody>
      </p:sp>
      <p:sp>
        <p:nvSpPr>
          <p:cNvPr id="5122" name="Line 4"/>
          <p:cNvSpPr>
            <a:spLocks noChangeShapeType="1"/>
          </p:cNvSpPr>
          <p:nvPr/>
        </p:nvSpPr>
        <p:spPr bwMode="auto">
          <a:xfrm>
            <a:off x="1383626" y="4423827"/>
            <a:ext cx="7226974" cy="2035"/>
          </a:xfrm>
          <a:prstGeom prst="line">
            <a:avLst/>
          </a:prstGeom>
          <a:noFill/>
          <a:ln w="9525">
            <a:solidFill>
              <a:srgbClr val="000000"/>
            </a:solidFill>
            <a:prstDash val="sys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4" name="Line 6"/>
          <p:cNvSpPr>
            <a:spLocks noChangeShapeType="1"/>
          </p:cNvSpPr>
          <p:nvPr/>
        </p:nvSpPr>
        <p:spPr bwMode="auto">
          <a:xfrm flipH="1">
            <a:off x="1362587" y="4961246"/>
            <a:ext cx="21039" cy="203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5" name="Line 7"/>
          <p:cNvSpPr>
            <a:spLocks noChangeShapeType="1"/>
          </p:cNvSpPr>
          <p:nvPr/>
        </p:nvSpPr>
        <p:spPr bwMode="auto">
          <a:xfrm flipH="1">
            <a:off x="1362587" y="4423827"/>
            <a:ext cx="21039" cy="203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6" name="Line 8"/>
          <p:cNvSpPr>
            <a:spLocks noChangeShapeType="1"/>
          </p:cNvSpPr>
          <p:nvPr/>
        </p:nvSpPr>
        <p:spPr bwMode="auto">
          <a:xfrm flipH="1">
            <a:off x="1362587" y="3898621"/>
            <a:ext cx="21039" cy="203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7" name="Line 9"/>
          <p:cNvSpPr>
            <a:spLocks noChangeShapeType="1"/>
          </p:cNvSpPr>
          <p:nvPr/>
        </p:nvSpPr>
        <p:spPr bwMode="auto">
          <a:xfrm flipH="1">
            <a:off x="1362587" y="3373416"/>
            <a:ext cx="21039" cy="203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8" name="Line 10"/>
          <p:cNvSpPr>
            <a:spLocks noChangeShapeType="1"/>
          </p:cNvSpPr>
          <p:nvPr/>
        </p:nvSpPr>
        <p:spPr bwMode="auto">
          <a:xfrm flipH="1">
            <a:off x="1362587" y="2835996"/>
            <a:ext cx="21039" cy="203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9" name="Line 11"/>
          <p:cNvSpPr>
            <a:spLocks noChangeShapeType="1"/>
          </p:cNvSpPr>
          <p:nvPr/>
        </p:nvSpPr>
        <p:spPr bwMode="auto">
          <a:xfrm flipH="1">
            <a:off x="1362587" y="2310791"/>
            <a:ext cx="21039" cy="203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0" name="Line 12"/>
          <p:cNvSpPr>
            <a:spLocks noChangeShapeType="1"/>
          </p:cNvSpPr>
          <p:nvPr/>
        </p:nvSpPr>
        <p:spPr bwMode="auto">
          <a:xfrm flipH="1">
            <a:off x="1362587" y="1785585"/>
            <a:ext cx="21039" cy="203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1" name="Rectangle 15"/>
          <p:cNvSpPr>
            <a:spLocks noChangeArrowheads="1"/>
          </p:cNvSpPr>
          <p:nvPr/>
        </p:nvSpPr>
        <p:spPr bwMode="auto">
          <a:xfrm rot="16200000">
            <a:off x="210789" y="3231276"/>
            <a:ext cx="128669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600" b="1" dirty="0">
                <a:solidFill>
                  <a:srgbClr val="000000"/>
                </a:solidFill>
              </a:rPr>
              <a:t>Peak GH (</a:t>
            </a:r>
            <a:r>
              <a:rPr lang="en-US" sz="1600" b="1" dirty="0">
                <a:solidFill>
                  <a:srgbClr val="000000"/>
                </a:solidFill>
                <a:sym typeface="Symbol" pitchFamily="18" charset="2"/>
              </a:rPr>
              <a:t></a:t>
            </a:r>
            <a:r>
              <a:rPr lang="en-US" sz="1600" b="1" dirty="0">
                <a:solidFill>
                  <a:srgbClr val="000000"/>
                </a:solidFill>
              </a:rPr>
              <a:t>g/L)</a:t>
            </a:r>
            <a:endParaRPr lang="en-US" sz="1600" b="1" dirty="0"/>
          </a:p>
        </p:txBody>
      </p:sp>
      <p:sp>
        <p:nvSpPr>
          <p:cNvPr id="5132" name="Rectangle 16"/>
          <p:cNvSpPr>
            <a:spLocks noChangeArrowheads="1"/>
          </p:cNvSpPr>
          <p:nvPr/>
        </p:nvSpPr>
        <p:spPr bwMode="auto">
          <a:xfrm>
            <a:off x="1108127" y="4814677"/>
            <a:ext cx="250717" cy="313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</a:rPr>
              <a:t>  0</a:t>
            </a:r>
            <a:endParaRPr lang="en-US" sz="1600" b="1"/>
          </a:p>
        </p:txBody>
      </p:sp>
      <p:sp>
        <p:nvSpPr>
          <p:cNvPr id="5133" name="Rectangle 17"/>
          <p:cNvSpPr>
            <a:spLocks noChangeArrowheads="1"/>
          </p:cNvSpPr>
          <p:nvPr/>
        </p:nvSpPr>
        <p:spPr bwMode="auto">
          <a:xfrm>
            <a:off x="1108127" y="4289472"/>
            <a:ext cx="250717" cy="313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</a:rPr>
              <a:t>  5</a:t>
            </a:r>
            <a:endParaRPr lang="en-US" sz="1600" b="1"/>
          </a:p>
        </p:txBody>
      </p:sp>
      <p:sp>
        <p:nvSpPr>
          <p:cNvPr id="5134" name="Rectangle 18"/>
          <p:cNvSpPr>
            <a:spLocks noChangeArrowheads="1"/>
          </p:cNvSpPr>
          <p:nvPr/>
        </p:nvSpPr>
        <p:spPr bwMode="auto">
          <a:xfrm>
            <a:off x="1046762" y="3764266"/>
            <a:ext cx="312082" cy="313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</a:rPr>
              <a:t> 10</a:t>
            </a:r>
            <a:endParaRPr lang="en-US" sz="1600" b="1"/>
          </a:p>
        </p:txBody>
      </p:sp>
      <p:sp>
        <p:nvSpPr>
          <p:cNvPr id="5135" name="Rectangle 19"/>
          <p:cNvSpPr>
            <a:spLocks noChangeArrowheads="1"/>
          </p:cNvSpPr>
          <p:nvPr/>
        </p:nvSpPr>
        <p:spPr bwMode="auto">
          <a:xfrm>
            <a:off x="1046762" y="3239061"/>
            <a:ext cx="312082" cy="313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</a:rPr>
              <a:t> 15</a:t>
            </a:r>
            <a:endParaRPr lang="en-US" sz="1600" b="1"/>
          </a:p>
        </p:txBody>
      </p:sp>
      <p:sp>
        <p:nvSpPr>
          <p:cNvPr id="5136" name="Rectangle 20"/>
          <p:cNvSpPr>
            <a:spLocks noChangeArrowheads="1"/>
          </p:cNvSpPr>
          <p:nvPr/>
        </p:nvSpPr>
        <p:spPr bwMode="auto">
          <a:xfrm>
            <a:off x="1046762" y="2701641"/>
            <a:ext cx="312082" cy="313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</a:rPr>
              <a:t> 20</a:t>
            </a:r>
            <a:endParaRPr lang="en-US" sz="1600" b="1"/>
          </a:p>
        </p:txBody>
      </p:sp>
      <p:sp>
        <p:nvSpPr>
          <p:cNvPr id="5137" name="Rectangle 21"/>
          <p:cNvSpPr>
            <a:spLocks noChangeArrowheads="1"/>
          </p:cNvSpPr>
          <p:nvPr/>
        </p:nvSpPr>
        <p:spPr bwMode="auto">
          <a:xfrm>
            <a:off x="1046762" y="2176436"/>
            <a:ext cx="312082" cy="313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</a:rPr>
              <a:t> 25</a:t>
            </a:r>
            <a:endParaRPr lang="en-US" sz="1600" b="1"/>
          </a:p>
        </p:txBody>
      </p:sp>
      <p:sp>
        <p:nvSpPr>
          <p:cNvPr id="5138" name="Rectangle 22"/>
          <p:cNvSpPr>
            <a:spLocks noChangeArrowheads="1"/>
          </p:cNvSpPr>
          <p:nvPr/>
        </p:nvSpPr>
        <p:spPr bwMode="auto">
          <a:xfrm>
            <a:off x="1046762" y="1651230"/>
            <a:ext cx="312082" cy="313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 dirty="0">
                <a:solidFill>
                  <a:srgbClr val="000000"/>
                </a:solidFill>
              </a:rPr>
              <a:t> 30</a:t>
            </a:r>
            <a:endParaRPr lang="en-US" sz="1600" b="1" dirty="0"/>
          </a:p>
        </p:txBody>
      </p:sp>
      <p:sp>
        <p:nvSpPr>
          <p:cNvPr id="5139" name="Line 25"/>
          <p:cNvSpPr>
            <a:spLocks noChangeShapeType="1"/>
          </p:cNvSpPr>
          <p:nvPr/>
        </p:nvSpPr>
        <p:spPr bwMode="auto">
          <a:xfrm flipH="1">
            <a:off x="1383626" y="5181100"/>
            <a:ext cx="7226974" cy="203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0" name="Line 26"/>
          <p:cNvSpPr>
            <a:spLocks noChangeShapeType="1"/>
          </p:cNvSpPr>
          <p:nvPr/>
        </p:nvSpPr>
        <p:spPr bwMode="auto">
          <a:xfrm>
            <a:off x="1625577" y="5181100"/>
            <a:ext cx="1753" cy="85499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1" name="Line 27"/>
          <p:cNvSpPr>
            <a:spLocks noChangeShapeType="1"/>
          </p:cNvSpPr>
          <p:nvPr/>
        </p:nvSpPr>
        <p:spPr bwMode="auto">
          <a:xfrm>
            <a:off x="2982607" y="5181100"/>
            <a:ext cx="1753" cy="85499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2" name="Line 28"/>
          <p:cNvSpPr>
            <a:spLocks noChangeShapeType="1"/>
          </p:cNvSpPr>
          <p:nvPr/>
        </p:nvSpPr>
        <p:spPr bwMode="auto">
          <a:xfrm>
            <a:off x="4329118" y="5181100"/>
            <a:ext cx="1753" cy="85499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3" name="Line 29"/>
          <p:cNvSpPr>
            <a:spLocks noChangeShapeType="1"/>
          </p:cNvSpPr>
          <p:nvPr/>
        </p:nvSpPr>
        <p:spPr bwMode="auto">
          <a:xfrm>
            <a:off x="5675628" y="5181100"/>
            <a:ext cx="1753" cy="85499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4" name="Line 30"/>
          <p:cNvSpPr>
            <a:spLocks noChangeShapeType="1"/>
          </p:cNvSpPr>
          <p:nvPr/>
        </p:nvSpPr>
        <p:spPr bwMode="auto">
          <a:xfrm>
            <a:off x="7022139" y="5181100"/>
            <a:ext cx="1753" cy="85499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5" name="Line 31"/>
          <p:cNvSpPr>
            <a:spLocks noChangeShapeType="1"/>
          </p:cNvSpPr>
          <p:nvPr/>
        </p:nvSpPr>
        <p:spPr bwMode="auto">
          <a:xfrm>
            <a:off x="8368649" y="5181100"/>
            <a:ext cx="1753" cy="85499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6" name="Rectangle 32"/>
          <p:cNvSpPr>
            <a:spLocks noChangeArrowheads="1"/>
          </p:cNvSpPr>
          <p:nvPr/>
        </p:nvSpPr>
        <p:spPr bwMode="auto">
          <a:xfrm>
            <a:off x="3914775" y="5668205"/>
            <a:ext cx="214122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600" b="1" dirty="0">
                <a:solidFill>
                  <a:srgbClr val="000000"/>
                </a:solidFill>
              </a:rPr>
              <a:t>Body Mass Index (kg/m</a:t>
            </a:r>
            <a:r>
              <a:rPr lang="en-US" sz="1600" b="1" baseline="30000" dirty="0">
                <a:solidFill>
                  <a:srgbClr val="000000"/>
                </a:solidFill>
              </a:rPr>
              <a:t>2</a:t>
            </a:r>
            <a:r>
              <a:rPr lang="en-US" sz="1600" b="1" dirty="0">
                <a:solidFill>
                  <a:srgbClr val="000000"/>
                </a:solidFill>
              </a:rPr>
              <a:t>)</a:t>
            </a:r>
            <a:endParaRPr lang="en-US" sz="1600" b="1" dirty="0"/>
          </a:p>
        </p:txBody>
      </p:sp>
      <p:sp>
        <p:nvSpPr>
          <p:cNvPr id="5147" name="Rectangle 33"/>
          <p:cNvSpPr>
            <a:spLocks noChangeArrowheads="1"/>
          </p:cNvSpPr>
          <p:nvPr/>
        </p:nvSpPr>
        <p:spPr bwMode="auto">
          <a:xfrm>
            <a:off x="1509862" y="5352097"/>
            <a:ext cx="248964" cy="313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</a:rPr>
              <a:t>15</a:t>
            </a:r>
            <a:endParaRPr lang="en-US" sz="1600" b="1"/>
          </a:p>
        </p:txBody>
      </p:sp>
      <p:sp>
        <p:nvSpPr>
          <p:cNvPr id="5148" name="Rectangle 34"/>
          <p:cNvSpPr>
            <a:spLocks noChangeArrowheads="1"/>
          </p:cNvSpPr>
          <p:nvPr/>
        </p:nvSpPr>
        <p:spPr bwMode="auto">
          <a:xfrm>
            <a:off x="2856372" y="5352097"/>
            <a:ext cx="248964" cy="313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</a:rPr>
              <a:t>20</a:t>
            </a:r>
            <a:endParaRPr lang="en-US" sz="1600" b="1"/>
          </a:p>
        </p:txBody>
      </p:sp>
      <p:sp>
        <p:nvSpPr>
          <p:cNvPr id="5149" name="Rectangle 35"/>
          <p:cNvSpPr>
            <a:spLocks noChangeArrowheads="1"/>
          </p:cNvSpPr>
          <p:nvPr/>
        </p:nvSpPr>
        <p:spPr bwMode="auto">
          <a:xfrm>
            <a:off x="4202882" y="5352097"/>
            <a:ext cx="248964" cy="313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</a:rPr>
              <a:t>25</a:t>
            </a:r>
            <a:endParaRPr lang="en-US" sz="1600" b="1"/>
          </a:p>
        </p:txBody>
      </p:sp>
      <p:sp>
        <p:nvSpPr>
          <p:cNvPr id="5150" name="Rectangle 36"/>
          <p:cNvSpPr>
            <a:spLocks noChangeArrowheads="1"/>
          </p:cNvSpPr>
          <p:nvPr/>
        </p:nvSpPr>
        <p:spPr bwMode="auto">
          <a:xfrm>
            <a:off x="5549393" y="5352097"/>
            <a:ext cx="248964" cy="313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</a:rPr>
              <a:t>30</a:t>
            </a:r>
            <a:endParaRPr lang="en-US" sz="1600" b="1"/>
          </a:p>
        </p:txBody>
      </p:sp>
      <p:sp>
        <p:nvSpPr>
          <p:cNvPr id="5151" name="Rectangle 37"/>
          <p:cNvSpPr>
            <a:spLocks noChangeArrowheads="1"/>
          </p:cNvSpPr>
          <p:nvPr/>
        </p:nvSpPr>
        <p:spPr bwMode="auto">
          <a:xfrm>
            <a:off x="6895903" y="5352097"/>
            <a:ext cx="248964" cy="313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</a:rPr>
              <a:t>35</a:t>
            </a:r>
            <a:endParaRPr lang="en-US" sz="1600" b="1"/>
          </a:p>
        </p:txBody>
      </p:sp>
      <p:sp>
        <p:nvSpPr>
          <p:cNvPr id="5152" name="Rectangle 38"/>
          <p:cNvSpPr>
            <a:spLocks noChangeArrowheads="1"/>
          </p:cNvSpPr>
          <p:nvPr/>
        </p:nvSpPr>
        <p:spPr bwMode="auto">
          <a:xfrm>
            <a:off x="8242414" y="5352097"/>
            <a:ext cx="248964" cy="313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</a:rPr>
              <a:t>40</a:t>
            </a:r>
            <a:endParaRPr lang="en-US" sz="1600" b="1"/>
          </a:p>
        </p:txBody>
      </p:sp>
      <p:sp>
        <p:nvSpPr>
          <p:cNvPr id="5153" name="Freeform 39"/>
          <p:cNvSpPr>
            <a:spLocks/>
          </p:cNvSpPr>
          <p:nvPr/>
        </p:nvSpPr>
        <p:spPr bwMode="auto">
          <a:xfrm>
            <a:off x="2004283" y="2152008"/>
            <a:ext cx="105196" cy="122141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0 h 60"/>
              <a:gd name="T10" fmla="*/ 2147483647 w 60"/>
              <a:gd name="T11" fmla="*/ 0 h 60"/>
              <a:gd name="T12" fmla="*/ 2147483647 w 60"/>
              <a:gd name="T13" fmla="*/ 2147483647 h 60"/>
              <a:gd name="T14" fmla="*/ 2147483647 w 60"/>
              <a:gd name="T15" fmla="*/ 2147483647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0 w 60"/>
              <a:gd name="T21" fmla="*/ 2147483647 h 60"/>
              <a:gd name="T22" fmla="*/ 0 w 60"/>
              <a:gd name="T23" fmla="*/ 2147483647 h 60"/>
              <a:gd name="T24" fmla="*/ 2147483647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2147483647 w 60"/>
              <a:gd name="T49" fmla="*/ 2147483647 h 60"/>
              <a:gd name="T50" fmla="*/ 2147483647 w 60"/>
              <a:gd name="T51" fmla="*/ 2147483647 h 6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0"/>
              <a:gd name="T79" fmla="*/ 0 h 60"/>
              <a:gd name="T80" fmla="*/ 60 w 60"/>
              <a:gd name="T81" fmla="*/ 60 h 60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0" h="60">
                <a:moveTo>
                  <a:pt x="60" y="30"/>
                </a:moveTo>
                <a:lnTo>
                  <a:pt x="60" y="18"/>
                </a:lnTo>
                <a:lnTo>
                  <a:pt x="54" y="12"/>
                </a:lnTo>
                <a:lnTo>
                  <a:pt x="48" y="6"/>
                </a:lnTo>
                <a:lnTo>
                  <a:pt x="42" y="0"/>
                </a:lnTo>
                <a:lnTo>
                  <a:pt x="18" y="0"/>
                </a:lnTo>
                <a:lnTo>
                  <a:pt x="18" y="6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24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54"/>
                </a:lnTo>
                <a:lnTo>
                  <a:pt x="18" y="54"/>
                </a:lnTo>
                <a:lnTo>
                  <a:pt x="24" y="60"/>
                </a:lnTo>
                <a:lnTo>
                  <a:pt x="36" y="60"/>
                </a:lnTo>
                <a:lnTo>
                  <a:pt x="42" y="54"/>
                </a:lnTo>
                <a:lnTo>
                  <a:pt x="48" y="54"/>
                </a:lnTo>
                <a:lnTo>
                  <a:pt x="54" y="48"/>
                </a:lnTo>
                <a:lnTo>
                  <a:pt x="54" y="42"/>
                </a:lnTo>
                <a:lnTo>
                  <a:pt x="60" y="42"/>
                </a:lnTo>
                <a:lnTo>
                  <a:pt x="60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4" name="Freeform 40"/>
          <p:cNvSpPr>
            <a:spLocks/>
          </p:cNvSpPr>
          <p:nvPr/>
        </p:nvSpPr>
        <p:spPr bwMode="auto">
          <a:xfrm>
            <a:off x="2162078" y="2359647"/>
            <a:ext cx="94677" cy="122141"/>
          </a:xfrm>
          <a:custGeom>
            <a:avLst/>
            <a:gdLst>
              <a:gd name="T0" fmla="*/ 2147483647 w 54"/>
              <a:gd name="T1" fmla="*/ 2147483647 h 60"/>
              <a:gd name="T2" fmla="*/ 2147483647 w 54"/>
              <a:gd name="T3" fmla="*/ 2147483647 h 60"/>
              <a:gd name="T4" fmla="*/ 2147483647 w 54"/>
              <a:gd name="T5" fmla="*/ 2147483647 h 60"/>
              <a:gd name="T6" fmla="*/ 2147483647 w 54"/>
              <a:gd name="T7" fmla="*/ 2147483647 h 60"/>
              <a:gd name="T8" fmla="*/ 2147483647 w 54"/>
              <a:gd name="T9" fmla="*/ 2147483647 h 60"/>
              <a:gd name="T10" fmla="*/ 2147483647 w 54"/>
              <a:gd name="T11" fmla="*/ 0 h 60"/>
              <a:gd name="T12" fmla="*/ 2147483647 w 54"/>
              <a:gd name="T13" fmla="*/ 0 h 60"/>
              <a:gd name="T14" fmla="*/ 2147483647 w 54"/>
              <a:gd name="T15" fmla="*/ 2147483647 h 60"/>
              <a:gd name="T16" fmla="*/ 2147483647 w 54"/>
              <a:gd name="T17" fmla="*/ 2147483647 h 60"/>
              <a:gd name="T18" fmla="*/ 2147483647 w 54"/>
              <a:gd name="T19" fmla="*/ 2147483647 h 60"/>
              <a:gd name="T20" fmla="*/ 0 w 54"/>
              <a:gd name="T21" fmla="*/ 2147483647 h 60"/>
              <a:gd name="T22" fmla="*/ 0 w 54"/>
              <a:gd name="T23" fmla="*/ 2147483647 h 60"/>
              <a:gd name="T24" fmla="*/ 2147483647 w 54"/>
              <a:gd name="T25" fmla="*/ 2147483647 h 60"/>
              <a:gd name="T26" fmla="*/ 2147483647 w 54"/>
              <a:gd name="T27" fmla="*/ 2147483647 h 60"/>
              <a:gd name="T28" fmla="*/ 2147483647 w 54"/>
              <a:gd name="T29" fmla="*/ 2147483647 h 60"/>
              <a:gd name="T30" fmla="*/ 2147483647 w 54"/>
              <a:gd name="T31" fmla="*/ 2147483647 h 60"/>
              <a:gd name="T32" fmla="*/ 2147483647 w 54"/>
              <a:gd name="T33" fmla="*/ 2147483647 h 60"/>
              <a:gd name="T34" fmla="*/ 2147483647 w 54"/>
              <a:gd name="T35" fmla="*/ 2147483647 h 60"/>
              <a:gd name="T36" fmla="*/ 2147483647 w 54"/>
              <a:gd name="T37" fmla="*/ 2147483647 h 60"/>
              <a:gd name="T38" fmla="*/ 2147483647 w 54"/>
              <a:gd name="T39" fmla="*/ 2147483647 h 60"/>
              <a:gd name="T40" fmla="*/ 2147483647 w 54"/>
              <a:gd name="T41" fmla="*/ 2147483647 h 60"/>
              <a:gd name="T42" fmla="*/ 2147483647 w 54"/>
              <a:gd name="T43" fmla="*/ 2147483647 h 60"/>
              <a:gd name="T44" fmla="*/ 2147483647 w 54"/>
              <a:gd name="T45" fmla="*/ 2147483647 h 60"/>
              <a:gd name="T46" fmla="*/ 2147483647 w 54"/>
              <a:gd name="T47" fmla="*/ 2147483647 h 6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54"/>
              <a:gd name="T73" fmla="*/ 0 h 60"/>
              <a:gd name="T74" fmla="*/ 54 w 54"/>
              <a:gd name="T75" fmla="*/ 60 h 60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54" h="60">
                <a:moveTo>
                  <a:pt x="54" y="30"/>
                </a:moveTo>
                <a:lnTo>
                  <a:pt x="54" y="18"/>
                </a:lnTo>
                <a:lnTo>
                  <a:pt x="48" y="12"/>
                </a:lnTo>
                <a:lnTo>
                  <a:pt x="48" y="6"/>
                </a:lnTo>
                <a:lnTo>
                  <a:pt x="36" y="6"/>
                </a:lnTo>
                <a:lnTo>
                  <a:pt x="30" y="0"/>
                </a:lnTo>
                <a:lnTo>
                  <a:pt x="18" y="0"/>
                </a:lnTo>
                <a:lnTo>
                  <a:pt x="18" y="6"/>
                </a:lnTo>
                <a:lnTo>
                  <a:pt x="6" y="6"/>
                </a:lnTo>
                <a:lnTo>
                  <a:pt x="6" y="12"/>
                </a:lnTo>
                <a:lnTo>
                  <a:pt x="0" y="18"/>
                </a:lnTo>
                <a:lnTo>
                  <a:pt x="0" y="48"/>
                </a:lnTo>
                <a:lnTo>
                  <a:pt x="6" y="48"/>
                </a:lnTo>
                <a:lnTo>
                  <a:pt x="6" y="54"/>
                </a:lnTo>
                <a:lnTo>
                  <a:pt x="12" y="54"/>
                </a:lnTo>
                <a:lnTo>
                  <a:pt x="18" y="60"/>
                </a:lnTo>
                <a:lnTo>
                  <a:pt x="36" y="60"/>
                </a:lnTo>
                <a:lnTo>
                  <a:pt x="42" y="54"/>
                </a:lnTo>
                <a:lnTo>
                  <a:pt x="48" y="54"/>
                </a:lnTo>
                <a:lnTo>
                  <a:pt x="48" y="48"/>
                </a:lnTo>
                <a:lnTo>
                  <a:pt x="54" y="48"/>
                </a:lnTo>
                <a:lnTo>
                  <a:pt x="54" y="36"/>
                </a:lnTo>
                <a:lnTo>
                  <a:pt x="54" y="30"/>
                </a:lnTo>
                <a:lnTo>
                  <a:pt x="54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5" name="Freeform 41"/>
          <p:cNvSpPr>
            <a:spLocks/>
          </p:cNvSpPr>
          <p:nvPr/>
        </p:nvSpPr>
        <p:spPr bwMode="auto">
          <a:xfrm>
            <a:off x="2372470" y="4252830"/>
            <a:ext cx="105196" cy="122141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2147483647 h 60"/>
              <a:gd name="T12" fmla="*/ 2147483647 w 60"/>
              <a:gd name="T13" fmla="*/ 0 h 60"/>
              <a:gd name="T14" fmla="*/ 2147483647 w 60"/>
              <a:gd name="T15" fmla="*/ 0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2147483647 w 60"/>
              <a:gd name="T21" fmla="*/ 2147483647 h 60"/>
              <a:gd name="T22" fmla="*/ 2147483647 w 60"/>
              <a:gd name="T23" fmla="*/ 2147483647 h 60"/>
              <a:gd name="T24" fmla="*/ 0 w 60"/>
              <a:gd name="T25" fmla="*/ 2147483647 h 60"/>
              <a:gd name="T26" fmla="*/ 0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2147483647 w 60"/>
              <a:gd name="T49" fmla="*/ 2147483647 h 60"/>
              <a:gd name="T50" fmla="*/ 2147483647 w 60"/>
              <a:gd name="T51" fmla="*/ 2147483647 h 6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0"/>
              <a:gd name="T79" fmla="*/ 0 h 60"/>
              <a:gd name="T80" fmla="*/ 60 w 60"/>
              <a:gd name="T81" fmla="*/ 60 h 60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0" h="60">
                <a:moveTo>
                  <a:pt x="60" y="30"/>
                </a:moveTo>
                <a:lnTo>
                  <a:pt x="60" y="18"/>
                </a:lnTo>
                <a:lnTo>
                  <a:pt x="54" y="18"/>
                </a:lnTo>
                <a:lnTo>
                  <a:pt x="54" y="12"/>
                </a:lnTo>
                <a:lnTo>
                  <a:pt x="48" y="6"/>
                </a:lnTo>
                <a:lnTo>
                  <a:pt x="42" y="6"/>
                </a:lnTo>
                <a:lnTo>
                  <a:pt x="36" y="0"/>
                </a:lnTo>
                <a:lnTo>
                  <a:pt x="24" y="0"/>
                </a:lnTo>
                <a:lnTo>
                  <a:pt x="18" y="6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24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54"/>
                </a:lnTo>
                <a:lnTo>
                  <a:pt x="18" y="54"/>
                </a:lnTo>
                <a:lnTo>
                  <a:pt x="18" y="60"/>
                </a:lnTo>
                <a:lnTo>
                  <a:pt x="42" y="60"/>
                </a:lnTo>
                <a:lnTo>
                  <a:pt x="48" y="54"/>
                </a:lnTo>
                <a:lnTo>
                  <a:pt x="54" y="48"/>
                </a:lnTo>
                <a:lnTo>
                  <a:pt x="60" y="42"/>
                </a:lnTo>
                <a:lnTo>
                  <a:pt x="60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6" name="Freeform 42"/>
          <p:cNvSpPr>
            <a:spLocks/>
          </p:cNvSpPr>
          <p:nvPr/>
        </p:nvSpPr>
        <p:spPr bwMode="auto">
          <a:xfrm>
            <a:off x="2467146" y="4240616"/>
            <a:ext cx="105196" cy="109927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0 h 54"/>
              <a:gd name="T8" fmla="*/ 2147483647 w 60"/>
              <a:gd name="T9" fmla="*/ 0 h 54"/>
              <a:gd name="T10" fmla="*/ 2147483647 w 60"/>
              <a:gd name="T11" fmla="*/ 2147483647 h 54"/>
              <a:gd name="T12" fmla="*/ 2147483647 w 60"/>
              <a:gd name="T13" fmla="*/ 2147483647 h 54"/>
              <a:gd name="T14" fmla="*/ 2147483647 w 60"/>
              <a:gd name="T15" fmla="*/ 2147483647 h 54"/>
              <a:gd name="T16" fmla="*/ 0 w 60"/>
              <a:gd name="T17" fmla="*/ 2147483647 h 54"/>
              <a:gd name="T18" fmla="*/ 2147483647 w 60"/>
              <a:gd name="T19" fmla="*/ 2147483647 h 54"/>
              <a:gd name="T20" fmla="*/ 2147483647 w 60"/>
              <a:gd name="T21" fmla="*/ 2147483647 h 54"/>
              <a:gd name="T22" fmla="*/ 2147483647 w 60"/>
              <a:gd name="T23" fmla="*/ 2147483647 h 54"/>
              <a:gd name="T24" fmla="*/ 2147483647 w 60"/>
              <a:gd name="T25" fmla="*/ 2147483647 h 54"/>
              <a:gd name="T26" fmla="*/ 2147483647 w 60"/>
              <a:gd name="T27" fmla="*/ 2147483647 h 54"/>
              <a:gd name="T28" fmla="*/ 2147483647 w 60"/>
              <a:gd name="T29" fmla="*/ 2147483647 h 54"/>
              <a:gd name="T30" fmla="*/ 2147483647 w 60"/>
              <a:gd name="T31" fmla="*/ 2147483647 h 54"/>
              <a:gd name="T32" fmla="*/ 2147483647 w 60"/>
              <a:gd name="T33" fmla="*/ 2147483647 h 54"/>
              <a:gd name="T34" fmla="*/ 2147483647 w 60"/>
              <a:gd name="T35" fmla="*/ 2147483647 h 54"/>
              <a:gd name="T36" fmla="*/ 2147483647 w 60"/>
              <a:gd name="T37" fmla="*/ 2147483647 h 54"/>
              <a:gd name="T38" fmla="*/ 2147483647 w 60"/>
              <a:gd name="T39" fmla="*/ 2147483647 h 54"/>
              <a:gd name="T40" fmla="*/ 2147483647 w 60"/>
              <a:gd name="T41" fmla="*/ 2147483647 h 54"/>
              <a:gd name="T42" fmla="*/ 2147483647 w 60"/>
              <a:gd name="T43" fmla="*/ 2147483647 h 54"/>
              <a:gd name="T44" fmla="*/ 2147483647 w 60"/>
              <a:gd name="T45" fmla="*/ 2147483647 h 5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60"/>
              <a:gd name="T70" fmla="*/ 0 h 54"/>
              <a:gd name="T71" fmla="*/ 60 w 60"/>
              <a:gd name="T72" fmla="*/ 54 h 54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60" h="54">
                <a:moveTo>
                  <a:pt x="60" y="24"/>
                </a:moveTo>
                <a:lnTo>
                  <a:pt x="60" y="12"/>
                </a:lnTo>
                <a:lnTo>
                  <a:pt x="54" y="6"/>
                </a:lnTo>
                <a:lnTo>
                  <a:pt x="48" y="0"/>
                </a:lnTo>
                <a:lnTo>
                  <a:pt x="18" y="0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24"/>
                </a:lnTo>
                <a:lnTo>
                  <a:pt x="6" y="30"/>
                </a:lnTo>
                <a:lnTo>
                  <a:pt x="6" y="42"/>
                </a:lnTo>
                <a:lnTo>
                  <a:pt x="12" y="42"/>
                </a:lnTo>
                <a:lnTo>
                  <a:pt x="12" y="48"/>
                </a:lnTo>
                <a:lnTo>
                  <a:pt x="18" y="48"/>
                </a:lnTo>
                <a:lnTo>
                  <a:pt x="18" y="54"/>
                </a:lnTo>
                <a:lnTo>
                  <a:pt x="42" y="54"/>
                </a:lnTo>
                <a:lnTo>
                  <a:pt x="48" y="48"/>
                </a:lnTo>
                <a:lnTo>
                  <a:pt x="54" y="48"/>
                </a:lnTo>
                <a:lnTo>
                  <a:pt x="54" y="42"/>
                </a:lnTo>
                <a:lnTo>
                  <a:pt x="60" y="42"/>
                </a:lnTo>
                <a:lnTo>
                  <a:pt x="60" y="30"/>
                </a:lnTo>
                <a:lnTo>
                  <a:pt x="60" y="24"/>
                </a:lnTo>
                <a:lnTo>
                  <a:pt x="60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7" name="Freeform 43"/>
          <p:cNvSpPr>
            <a:spLocks/>
          </p:cNvSpPr>
          <p:nvPr/>
        </p:nvSpPr>
        <p:spPr bwMode="auto">
          <a:xfrm>
            <a:off x="2551303" y="4863534"/>
            <a:ext cx="105196" cy="109927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2147483647 h 54"/>
              <a:gd name="T8" fmla="*/ 2147483647 w 60"/>
              <a:gd name="T9" fmla="*/ 2147483647 h 54"/>
              <a:gd name="T10" fmla="*/ 2147483647 w 60"/>
              <a:gd name="T11" fmla="*/ 0 h 54"/>
              <a:gd name="T12" fmla="*/ 2147483647 w 60"/>
              <a:gd name="T13" fmla="*/ 0 h 54"/>
              <a:gd name="T14" fmla="*/ 2147483647 w 60"/>
              <a:gd name="T15" fmla="*/ 2147483647 h 54"/>
              <a:gd name="T16" fmla="*/ 2147483647 w 60"/>
              <a:gd name="T17" fmla="*/ 2147483647 h 54"/>
              <a:gd name="T18" fmla="*/ 2147483647 w 60"/>
              <a:gd name="T19" fmla="*/ 2147483647 h 54"/>
              <a:gd name="T20" fmla="*/ 0 w 60"/>
              <a:gd name="T21" fmla="*/ 2147483647 h 54"/>
              <a:gd name="T22" fmla="*/ 0 w 60"/>
              <a:gd name="T23" fmla="*/ 2147483647 h 54"/>
              <a:gd name="T24" fmla="*/ 2147483647 w 60"/>
              <a:gd name="T25" fmla="*/ 2147483647 h 54"/>
              <a:gd name="T26" fmla="*/ 2147483647 w 60"/>
              <a:gd name="T27" fmla="*/ 2147483647 h 54"/>
              <a:gd name="T28" fmla="*/ 2147483647 w 60"/>
              <a:gd name="T29" fmla="*/ 2147483647 h 54"/>
              <a:gd name="T30" fmla="*/ 2147483647 w 60"/>
              <a:gd name="T31" fmla="*/ 2147483647 h 54"/>
              <a:gd name="T32" fmla="*/ 2147483647 w 60"/>
              <a:gd name="T33" fmla="*/ 2147483647 h 54"/>
              <a:gd name="T34" fmla="*/ 2147483647 w 60"/>
              <a:gd name="T35" fmla="*/ 2147483647 h 54"/>
              <a:gd name="T36" fmla="*/ 2147483647 w 60"/>
              <a:gd name="T37" fmla="*/ 2147483647 h 54"/>
              <a:gd name="T38" fmla="*/ 2147483647 w 60"/>
              <a:gd name="T39" fmla="*/ 2147483647 h 54"/>
              <a:gd name="T40" fmla="*/ 2147483647 w 60"/>
              <a:gd name="T41" fmla="*/ 2147483647 h 54"/>
              <a:gd name="T42" fmla="*/ 2147483647 w 60"/>
              <a:gd name="T43" fmla="*/ 2147483647 h 54"/>
              <a:gd name="T44" fmla="*/ 2147483647 w 60"/>
              <a:gd name="T45" fmla="*/ 2147483647 h 5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60"/>
              <a:gd name="T70" fmla="*/ 0 h 54"/>
              <a:gd name="T71" fmla="*/ 60 w 60"/>
              <a:gd name="T72" fmla="*/ 54 h 54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60" h="54">
                <a:moveTo>
                  <a:pt x="60" y="24"/>
                </a:moveTo>
                <a:lnTo>
                  <a:pt x="60" y="18"/>
                </a:lnTo>
                <a:lnTo>
                  <a:pt x="54" y="12"/>
                </a:lnTo>
                <a:lnTo>
                  <a:pt x="54" y="6"/>
                </a:lnTo>
                <a:lnTo>
                  <a:pt x="48" y="6"/>
                </a:lnTo>
                <a:lnTo>
                  <a:pt x="48" y="0"/>
                </a:lnTo>
                <a:lnTo>
                  <a:pt x="18" y="0"/>
                </a:lnTo>
                <a:lnTo>
                  <a:pt x="12" y="6"/>
                </a:lnTo>
                <a:lnTo>
                  <a:pt x="6" y="6"/>
                </a:lnTo>
                <a:lnTo>
                  <a:pt x="6" y="18"/>
                </a:lnTo>
                <a:lnTo>
                  <a:pt x="0" y="24"/>
                </a:lnTo>
                <a:lnTo>
                  <a:pt x="0" y="36"/>
                </a:lnTo>
                <a:lnTo>
                  <a:pt x="6" y="36"/>
                </a:lnTo>
                <a:lnTo>
                  <a:pt x="6" y="48"/>
                </a:lnTo>
                <a:lnTo>
                  <a:pt x="12" y="48"/>
                </a:lnTo>
                <a:lnTo>
                  <a:pt x="18" y="54"/>
                </a:lnTo>
                <a:lnTo>
                  <a:pt x="48" y="54"/>
                </a:lnTo>
                <a:lnTo>
                  <a:pt x="48" y="48"/>
                </a:lnTo>
                <a:lnTo>
                  <a:pt x="54" y="48"/>
                </a:lnTo>
                <a:lnTo>
                  <a:pt x="54" y="42"/>
                </a:lnTo>
                <a:lnTo>
                  <a:pt x="60" y="36"/>
                </a:lnTo>
                <a:lnTo>
                  <a:pt x="60" y="24"/>
                </a:lnTo>
                <a:lnTo>
                  <a:pt x="60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8" name="Freeform 44"/>
          <p:cNvSpPr>
            <a:spLocks/>
          </p:cNvSpPr>
          <p:nvPr/>
        </p:nvSpPr>
        <p:spPr bwMode="auto">
          <a:xfrm>
            <a:off x="2572342" y="4265044"/>
            <a:ext cx="105196" cy="122141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0 h 60"/>
              <a:gd name="T10" fmla="*/ 2147483647 w 60"/>
              <a:gd name="T11" fmla="*/ 0 h 60"/>
              <a:gd name="T12" fmla="*/ 2147483647 w 60"/>
              <a:gd name="T13" fmla="*/ 2147483647 h 60"/>
              <a:gd name="T14" fmla="*/ 2147483647 w 60"/>
              <a:gd name="T15" fmla="*/ 2147483647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0 w 60"/>
              <a:gd name="T21" fmla="*/ 2147483647 h 60"/>
              <a:gd name="T22" fmla="*/ 0 w 60"/>
              <a:gd name="T23" fmla="*/ 2147483647 h 60"/>
              <a:gd name="T24" fmla="*/ 2147483647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2147483647 w 60"/>
              <a:gd name="T49" fmla="*/ 2147483647 h 60"/>
              <a:gd name="T50" fmla="*/ 2147483647 w 60"/>
              <a:gd name="T51" fmla="*/ 2147483647 h 6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0"/>
              <a:gd name="T79" fmla="*/ 0 h 60"/>
              <a:gd name="T80" fmla="*/ 60 w 60"/>
              <a:gd name="T81" fmla="*/ 60 h 60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0" h="60">
                <a:moveTo>
                  <a:pt x="60" y="30"/>
                </a:moveTo>
                <a:lnTo>
                  <a:pt x="60" y="18"/>
                </a:lnTo>
                <a:lnTo>
                  <a:pt x="54" y="12"/>
                </a:lnTo>
                <a:lnTo>
                  <a:pt x="48" y="6"/>
                </a:lnTo>
                <a:lnTo>
                  <a:pt x="42" y="0"/>
                </a:lnTo>
                <a:lnTo>
                  <a:pt x="18" y="0"/>
                </a:lnTo>
                <a:lnTo>
                  <a:pt x="18" y="6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24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54"/>
                </a:lnTo>
                <a:lnTo>
                  <a:pt x="18" y="54"/>
                </a:lnTo>
                <a:lnTo>
                  <a:pt x="24" y="60"/>
                </a:lnTo>
                <a:lnTo>
                  <a:pt x="36" y="60"/>
                </a:lnTo>
                <a:lnTo>
                  <a:pt x="42" y="54"/>
                </a:lnTo>
                <a:lnTo>
                  <a:pt x="48" y="54"/>
                </a:lnTo>
                <a:lnTo>
                  <a:pt x="54" y="48"/>
                </a:lnTo>
                <a:lnTo>
                  <a:pt x="54" y="42"/>
                </a:lnTo>
                <a:lnTo>
                  <a:pt x="60" y="42"/>
                </a:lnTo>
                <a:lnTo>
                  <a:pt x="60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9" name="Freeform 45"/>
          <p:cNvSpPr>
            <a:spLocks/>
          </p:cNvSpPr>
          <p:nvPr/>
        </p:nvSpPr>
        <p:spPr bwMode="auto">
          <a:xfrm>
            <a:off x="2603901" y="4863534"/>
            <a:ext cx="94677" cy="109927"/>
          </a:xfrm>
          <a:custGeom>
            <a:avLst/>
            <a:gdLst>
              <a:gd name="T0" fmla="*/ 2147483647 w 54"/>
              <a:gd name="T1" fmla="*/ 2147483647 h 54"/>
              <a:gd name="T2" fmla="*/ 2147483647 w 54"/>
              <a:gd name="T3" fmla="*/ 2147483647 h 54"/>
              <a:gd name="T4" fmla="*/ 2147483647 w 54"/>
              <a:gd name="T5" fmla="*/ 2147483647 h 54"/>
              <a:gd name="T6" fmla="*/ 2147483647 w 54"/>
              <a:gd name="T7" fmla="*/ 0 h 54"/>
              <a:gd name="T8" fmla="*/ 2147483647 w 54"/>
              <a:gd name="T9" fmla="*/ 0 h 54"/>
              <a:gd name="T10" fmla="*/ 2147483647 w 54"/>
              <a:gd name="T11" fmla="*/ 2147483647 h 54"/>
              <a:gd name="T12" fmla="*/ 0 w 54"/>
              <a:gd name="T13" fmla="*/ 2147483647 h 54"/>
              <a:gd name="T14" fmla="*/ 0 w 54"/>
              <a:gd name="T15" fmla="*/ 2147483647 h 54"/>
              <a:gd name="T16" fmla="*/ 2147483647 w 54"/>
              <a:gd name="T17" fmla="*/ 2147483647 h 54"/>
              <a:gd name="T18" fmla="*/ 2147483647 w 54"/>
              <a:gd name="T19" fmla="*/ 2147483647 h 54"/>
              <a:gd name="T20" fmla="*/ 2147483647 w 54"/>
              <a:gd name="T21" fmla="*/ 2147483647 h 54"/>
              <a:gd name="T22" fmla="*/ 2147483647 w 54"/>
              <a:gd name="T23" fmla="*/ 2147483647 h 54"/>
              <a:gd name="T24" fmla="*/ 2147483647 w 54"/>
              <a:gd name="T25" fmla="*/ 2147483647 h 54"/>
              <a:gd name="T26" fmla="*/ 2147483647 w 54"/>
              <a:gd name="T27" fmla="*/ 2147483647 h 54"/>
              <a:gd name="T28" fmla="*/ 2147483647 w 54"/>
              <a:gd name="T29" fmla="*/ 2147483647 h 54"/>
              <a:gd name="T30" fmla="*/ 2147483647 w 54"/>
              <a:gd name="T31" fmla="*/ 2147483647 h 5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54"/>
              <a:gd name="T49" fmla="*/ 0 h 54"/>
              <a:gd name="T50" fmla="*/ 54 w 54"/>
              <a:gd name="T51" fmla="*/ 54 h 5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54" h="54">
                <a:moveTo>
                  <a:pt x="54" y="24"/>
                </a:moveTo>
                <a:lnTo>
                  <a:pt x="54" y="12"/>
                </a:lnTo>
                <a:lnTo>
                  <a:pt x="48" y="6"/>
                </a:lnTo>
                <a:lnTo>
                  <a:pt x="42" y="0"/>
                </a:lnTo>
                <a:lnTo>
                  <a:pt x="12" y="0"/>
                </a:lnTo>
                <a:lnTo>
                  <a:pt x="6" y="6"/>
                </a:lnTo>
                <a:lnTo>
                  <a:pt x="0" y="12"/>
                </a:lnTo>
                <a:lnTo>
                  <a:pt x="0" y="42"/>
                </a:lnTo>
                <a:lnTo>
                  <a:pt x="6" y="48"/>
                </a:lnTo>
                <a:lnTo>
                  <a:pt x="12" y="54"/>
                </a:lnTo>
                <a:lnTo>
                  <a:pt x="42" y="54"/>
                </a:lnTo>
                <a:lnTo>
                  <a:pt x="48" y="48"/>
                </a:lnTo>
                <a:lnTo>
                  <a:pt x="54" y="42"/>
                </a:lnTo>
                <a:lnTo>
                  <a:pt x="54" y="36"/>
                </a:lnTo>
                <a:lnTo>
                  <a:pt x="54" y="24"/>
                </a:lnTo>
                <a:lnTo>
                  <a:pt x="54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60" name="Freeform 46"/>
          <p:cNvSpPr>
            <a:spLocks/>
          </p:cNvSpPr>
          <p:nvPr/>
        </p:nvSpPr>
        <p:spPr bwMode="auto">
          <a:xfrm>
            <a:off x="2898450" y="3629911"/>
            <a:ext cx="105196" cy="122141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2147483647 h 60"/>
              <a:gd name="T12" fmla="*/ 2147483647 w 60"/>
              <a:gd name="T13" fmla="*/ 0 h 60"/>
              <a:gd name="T14" fmla="*/ 2147483647 w 60"/>
              <a:gd name="T15" fmla="*/ 0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0 w 60"/>
              <a:gd name="T21" fmla="*/ 2147483647 h 60"/>
              <a:gd name="T22" fmla="*/ 0 w 60"/>
              <a:gd name="T23" fmla="*/ 2147483647 h 60"/>
              <a:gd name="T24" fmla="*/ 2147483647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2147483647 w 60"/>
              <a:gd name="T49" fmla="*/ 2147483647 h 6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60"/>
              <a:gd name="T76" fmla="*/ 0 h 60"/>
              <a:gd name="T77" fmla="*/ 60 w 60"/>
              <a:gd name="T78" fmla="*/ 60 h 6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60" h="60">
                <a:moveTo>
                  <a:pt x="60" y="30"/>
                </a:moveTo>
                <a:lnTo>
                  <a:pt x="60" y="24"/>
                </a:lnTo>
                <a:lnTo>
                  <a:pt x="54" y="18"/>
                </a:lnTo>
                <a:lnTo>
                  <a:pt x="54" y="12"/>
                </a:lnTo>
                <a:lnTo>
                  <a:pt x="48" y="6"/>
                </a:lnTo>
                <a:lnTo>
                  <a:pt x="42" y="6"/>
                </a:lnTo>
                <a:lnTo>
                  <a:pt x="42" y="0"/>
                </a:lnTo>
                <a:lnTo>
                  <a:pt x="18" y="0"/>
                </a:lnTo>
                <a:lnTo>
                  <a:pt x="12" y="6"/>
                </a:lnTo>
                <a:lnTo>
                  <a:pt x="6" y="12"/>
                </a:lnTo>
                <a:lnTo>
                  <a:pt x="0" y="18"/>
                </a:lnTo>
                <a:lnTo>
                  <a:pt x="0" y="42"/>
                </a:lnTo>
                <a:lnTo>
                  <a:pt x="6" y="42"/>
                </a:lnTo>
                <a:lnTo>
                  <a:pt x="6" y="48"/>
                </a:lnTo>
                <a:lnTo>
                  <a:pt x="12" y="54"/>
                </a:lnTo>
                <a:lnTo>
                  <a:pt x="18" y="54"/>
                </a:lnTo>
                <a:lnTo>
                  <a:pt x="24" y="60"/>
                </a:lnTo>
                <a:lnTo>
                  <a:pt x="36" y="60"/>
                </a:lnTo>
                <a:lnTo>
                  <a:pt x="42" y="54"/>
                </a:lnTo>
                <a:lnTo>
                  <a:pt x="48" y="54"/>
                </a:lnTo>
                <a:lnTo>
                  <a:pt x="54" y="48"/>
                </a:lnTo>
                <a:lnTo>
                  <a:pt x="54" y="42"/>
                </a:lnTo>
                <a:lnTo>
                  <a:pt x="60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61" name="Freeform 47"/>
          <p:cNvSpPr>
            <a:spLocks/>
          </p:cNvSpPr>
          <p:nvPr/>
        </p:nvSpPr>
        <p:spPr bwMode="auto">
          <a:xfrm>
            <a:off x="2930009" y="4668108"/>
            <a:ext cx="105196" cy="122141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2147483647 h 60"/>
              <a:gd name="T12" fmla="*/ 2147483647 w 60"/>
              <a:gd name="T13" fmla="*/ 0 h 60"/>
              <a:gd name="T14" fmla="*/ 2147483647 w 60"/>
              <a:gd name="T15" fmla="*/ 0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2147483647 w 60"/>
              <a:gd name="T21" fmla="*/ 2147483647 h 60"/>
              <a:gd name="T22" fmla="*/ 0 w 60"/>
              <a:gd name="T23" fmla="*/ 2147483647 h 60"/>
              <a:gd name="T24" fmla="*/ 0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60"/>
              <a:gd name="T73" fmla="*/ 0 h 60"/>
              <a:gd name="T74" fmla="*/ 60 w 60"/>
              <a:gd name="T75" fmla="*/ 60 h 60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60" h="60">
                <a:moveTo>
                  <a:pt x="60" y="30"/>
                </a:moveTo>
                <a:lnTo>
                  <a:pt x="54" y="24"/>
                </a:lnTo>
                <a:lnTo>
                  <a:pt x="54" y="12"/>
                </a:lnTo>
                <a:lnTo>
                  <a:pt x="48" y="12"/>
                </a:lnTo>
                <a:lnTo>
                  <a:pt x="48" y="6"/>
                </a:lnTo>
                <a:lnTo>
                  <a:pt x="42" y="6"/>
                </a:lnTo>
                <a:lnTo>
                  <a:pt x="36" y="0"/>
                </a:lnTo>
                <a:lnTo>
                  <a:pt x="18" y="0"/>
                </a:lnTo>
                <a:lnTo>
                  <a:pt x="12" y="6"/>
                </a:lnTo>
                <a:lnTo>
                  <a:pt x="6" y="6"/>
                </a:lnTo>
                <a:lnTo>
                  <a:pt x="6" y="12"/>
                </a:lnTo>
                <a:lnTo>
                  <a:pt x="0" y="12"/>
                </a:lnTo>
                <a:lnTo>
                  <a:pt x="0" y="42"/>
                </a:lnTo>
                <a:lnTo>
                  <a:pt x="6" y="48"/>
                </a:lnTo>
                <a:lnTo>
                  <a:pt x="12" y="54"/>
                </a:lnTo>
                <a:lnTo>
                  <a:pt x="24" y="54"/>
                </a:lnTo>
                <a:lnTo>
                  <a:pt x="30" y="60"/>
                </a:lnTo>
                <a:lnTo>
                  <a:pt x="36" y="54"/>
                </a:lnTo>
                <a:lnTo>
                  <a:pt x="42" y="54"/>
                </a:lnTo>
                <a:lnTo>
                  <a:pt x="48" y="48"/>
                </a:lnTo>
                <a:lnTo>
                  <a:pt x="54" y="42"/>
                </a:lnTo>
                <a:lnTo>
                  <a:pt x="54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62" name="Freeform 48"/>
          <p:cNvSpPr>
            <a:spLocks/>
          </p:cNvSpPr>
          <p:nvPr/>
        </p:nvSpPr>
        <p:spPr bwMode="auto">
          <a:xfrm>
            <a:off x="2993127" y="3923049"/>
            <a:ext cx="94677" cy="122141"/>
          </a:xfrm>
          <a:custGeom>
            <a:avLst/>
            <a:gdLst>
              <a:gd name="T0" fmla="*/ 2147483647 w 54"/>
              <a:gd name="T1" fmla="*/ 2147483647 h 60"/>
              <a:gd name="T2" fmla="*/ 2147483647 w 54"/>
              <a:gd name="T3" fmla="*/ 2147483647 h 60"/>
              <a:gd name="T4" fmla="*/ 2147483647 w 54"/>
              <a:gd name="T5" fmla="*/ 2147483647 h 60"/>
              <a:gd name="T6" fmla="*/ 2147483647 w 54"/>
              <a:gd name="T7" fmla="*/ 2147483647 h 60"/>
              <a:gd name="T8" fmla="*/ 2147483647 w 54"/>
              <a:gd name="T9" fmla="*/ 2147483647 h 60"/>
              <a:gd name="T10" fmla="*/ 2147483647 w 54"/>
              <a:gd name="T11" fmla="*/ 0 h 60"/>
              <a:gd name="T12" fmla="*/ 2147483647 w 54"/>
              <a:gd name="T13" fmla="*/ 0 h 60"/>
              <a:gd name="T14" fmla="*/ 2147483647 w 54"/>
              <a:gd name="T15" fmla="*/ 2147483647 h 60"/>
              <a:gd name="T16" fmla="*/ 2147483647 w 54"/>
              <a:gd name="T17" fmla="*/ 2147483647 h 60"/>
              <a:gd name="T18" fmla="*/ 2147483647 w 54"/>
              <a:gd name="T19" fmla="*/ 2147483647 h 60"/>
              <a:gd name="T20" fmla="*/ 0 w 54"/>
              <a:gd name="T21" fmla="*/ 2147483647 h 60"/>
              <a:gd name="T22" fmla="*/ 0 w 54"/>
              <a:gd name="T23" fmla="*/ 2147483647 h 60"/>
              <a:gd name="T24" fmla="*/ 2147483647 w 54"/>
              <a:gd name="T25" fmla="*/ 2147483647 h 60"/>
              <a:gd name="T26" fmla="*/ 2147483647 w 54"/>
              <a:gd name="T27" fmla="*/ 2147483647 h 60"/>
              <a:gd name="T28" fmla="*/ 2147483647 w 54"/>
              <a:gd name="T29" fmla="*/ 2147483647 h 60"/>
              <a:gd name="T30" fmla="*/ 2147483647 w 54"/>
              <a:gd name="T31" fmla="*/ 2147483647 h 60"/>
              <a:gd name="T32" fmla="*/ 2147483647 w 54"/>
              <a:gd name="T33" fmla="*/ 2147483647 h 60"/>
              <a:gd name="T34" fmla="*/ 2147483647 w 54"/>
              <a:gd name="T35" fmla="*/ 2147483647 h 60"/>
              <a:gd name="T36" fmla="*/ 2147483647 w 54"/>
              <a:gd name="T37" fmla="*/ 2147483647 h 60"/>
              <a:gd name="T38" fmla="*/ 2147483647 w 54"/>
              <a:gd name="T39" fmla="*/ 2147483647 h 60"/>
              <a:gd name="T40" fmla="*/ 2147483647 w 54"/>
              <a:gd name="T41" fmla="*/ 2147483647 h 60"/>
              <a:gd name="T42" fmla="*/ 2147483647 w 54"/>
              <a:gd name="T43" fmla="*/ 2147483647 h 60"/>
              <a:gd name="T44" fmla="*/ 2147483647 w 54"/>
              <a:gd name="T45" fmla="*/ 2147483647 h 60"/>
              <a:gd name="T46" fmla="*/ 2147483647 w 54"/>
              <a:gd name="T47" fmla="*/ 2147483647 h 6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54"/>
              <a:gd name="T73" fmla="*/ 0 h 60"/>
              <a:gd name="T74" fmla="*/ 54 w 54"/>
              <a:gd name="T75" fmla="*/ 60 h 60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54" h="60">
                <a:moveTo>
                  <a:pt x="54" y="30"/>
                </a:moveTo>
                <a:lnTo>
                  <a:pt x="54" y="18"/>
                </a:lnTo>
                <a:lnTo>
                  <a:pt x="48" y="12"/>
                </a:lnTo>
                <a:lnTo>
                  <a:pt x="48" y="6"/>
                </a:lnTo>
                <a:lnTo>
                  <a:pt x="36" y="6"/>
                </a:lnTo>
                <a:lnTo>
                  <a:pt x="30" y="0"/>
                </a:lnTo>
                <a:lnTo>
                  <a:pt x="18" y="0"/>
                </a:lnTo>
                <a:lnTo>
                  <a:pt x="18" y="6"/>
                </a:lnTo>
                <a:lnTo>
                  <a:pt x="6" y="6"/>
                </a:lnTo>
                <a:lnTo>
                  <a:pt x="6" y="12"/>
                </a:lnTo>
                <a:lnTo>
                  <a:pt x="0" y="18"/>
                </a:lnTo>
                <a:lnTo>
                  <a:pt x="0" y="48"/>
                </a:lnTo>
                <a:lnTo>
                  <a:pt x="6" y="48"/>
                </a:lnTo>
                <a:lnTo>
                  <a:pt x="6" y="54"/>
                </a:lnTo>
                <a:lnTo>
                  <a:pt x="12" y="54"/>
                </a:lnTo>
                <a:lnTo>
                  <a:pt x="18" y="60"/>
                </a:lnTo>
                <a:lnTo>
                  <a:pt x="36" y="60"/>
                </a:lnTo>
                <a:lnTo>
                  <a:pt x="42" y="54"/>
                </a:lnTo>
                <a:lnTo>
                  <a:pt x="48" y="54"/>
                </a:lnTo>
                <a:lnTo>
                  <a:pt x="48" y="48"/>
                </a:lnTo>
                <a:lnTo>
                  <a:pt x="54" y="48"/>
                </a:lnTo>
                <a:lnTo>
                  <a:pt x="54" y="36"/>
                </a:lnTo>
                <a:lnTo>
                  <a:pt x="54" y="30"/>
                </a:lnTo>
                <a:lnTo>
                  <a:pt x="54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63" name="Freeform 49"/>
          <p:cNvSpPr>
            <a:spLocks/>
          </p:cNvSpPr>
          <p:nvPr/>
        </p:nvSpPr>
        <p:spPr bwMode="auto">
          <a:xfrm>
            <a:off x="3014166" y="4142903"/>
            <a:ext cx="105196" cy="109927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2147483647 h 54"/>
              <a:gd name="T8" fmla="*/ 2147483647 w 60"/>
              <a:gd name="T9" fmla="*/ 2147483647 h 54"/>
              <a:gd name="T10" fmla="*/ 2147483647 w 60"/>
              <a:gd name="T11" fmla="*/ 0 h 54"/>
              <a:gd name="T12" fmla="*/ 2147483647 w 60"/>
              <a:gd name="T13" fmla="*/ 0 h 54"/>
              <a:gd name="T14" fmla="*/ 2147483647 w 60"/>
              <a:gd name="T15" fmla="*/ 2147483647 h 54"/>
              <a:gd name="T16" fmla="*/ 2147483647 w 60"/>
              <a:gd name="T17" fmla="*/ 2147483647 h 54"/>
              <a:gd name="T18" fmla="*/ 2147483647 w 60"/>
              <a:gd name="T19" fmla="*/ 2147483647 h 54"/>
              <a:gd name="T20" fmla="*/ 0 w 60"/>
              <a:gd name="T21" fmla="*/ 2147483647 h 54"/>
              <a:gd name="T22" fmla="*/ 0 w 60"/>
              <a:gd name="T23" fmla="*/ 2147483647 h 54"/>
              <a:gd name="T24" fmla="*/ 2147483647 w 60"/>
              <a:gd name="T25" fmla="*/ 2147483647 h 54"/>
              <a:gd name="T26" fmla="*/ 2147483647 w 60"/>
              <a:gd name="T27" fmla="*/ 2147483647 h 54"/>
              <a:gd name="T28" fmla="*/ 2147483647 w 60"/>
              <a:gd name="T29" fmla="*/ 2147483647 h 54"/>
              <a:gd name="T30" fmla="*/ 2147483647 w 60"/>
              <a:gd name="T31" fmla="*/ 2147483647 h 54"/>
              <a:gd name="T32" fmla="*/ 2147483647 w 60"/>
              <a:gd name="T33" fmla="*/ 2147483647 h 54"/>
              <a:gd name="T34" fmla="*/ 2147483647 w 60"/>
              <a:gd name="T35" fmla="*/ 2147483647 h 54"/>
              <a:gd name="T36" fmla="*/ 2147483647 w 60"/>
              <a:gd name="T37" fmla="*/ 2147483647 h 54"/>
              <a:gd name="T38" fmla="*/ 2147483647 w 60"/>
              <a:gd name="T39" fmla="*/ 2147483647 h 54"/>
              <a:gd name="T40" fmla="*/ 2147483647 w 60"/>
              <a:gd name="T41" fmla="*/ 2147483647 h 54"/>
              <a:gd name="T42" fmla="*/ 2147483647 w 60"/>
              <a:gd name="T43" fmla="*/ 2147483647 h 54"/>
              <a:gd name="T44" fmla="*/ 2147483647 w 60"/>
              <a:gd name="T45" fmla="*/ 2147483647 h 5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60"/>
              <a:gd name="T70" fmla="*/ 0 h 54"/>
              <a:gd name="T71" fmla="*/ 60 w 60"/>
              <a:gd name="T72" fmla="*/ 54 h 54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60" h="54">
                <a:moveTo>
                  <a:pt x="60" y="24"/>
                </a:moveTo>
                <a:lnTo>
                  <a:pt x="60" y="18"/>
                </a:lnTo>
                <a:lnTo>
                  <a:pt x="54" y="12"/>
                </a:lnTo>
                <a:lnTo>
                  <a:pt x="54" y="6"/>
                </a:lnTo>
                <a:lnTo>
                  <a:pt x="48" y="6"/>
                </a:lnTo>
                <a:lnTo>
                  <a:pt x="48" y="0"/>
                </a:lnTo>
                <a:lnTo>
                  <a:pt x="18" y="0"/>
                </a:lnTo>
                <a:lnTo>
                  <a:pt x="12" y="6"/>
                </a:lnTo>
                <a:lnTo>
                  <a:pt x="6" y="6"/>
                </a:lnTo>
                <a:lnTo>
                  <a:pt x="6" y="18"/>
                </a:lnTo>
                <a:lnTo>
                  <a:pt x="0" y="18"/>
                </a:lnTo>
                <a:lnTo>
                  <a:pt x="0" y="36"/>
                </a:lnTo>
                <a:lnTo>
                  <a:pt x="6" y="36"/>
                </a:lnTo>
                <a:lnTo>
                  <a:pt x="6" y="48"/>
                </a:lnTo>
                <a:lnTo>
                  <a:pt x="12" y="48"/>
                </a:lnTo>
                <a:lnTo>
                  <a:pt x="18" y="54"/>
                </a:lnTo>
                <a:lnTo>
                  <a:pt x="48" y="54"/>
                </a:lnTo>
                <a:lnTo>
                  <a:pt x="48" y="48"/>
                </a:lnTo>
                <a:lnTo>
                  <a:pt x="54" y="48"/>
                </a:lnTo>
                <a:lnTo>
                  <a:pt x="54" y="42"/>
                </a:lnTo>
                <a:lnTo>
                  <a:pt x="60" y="36"/>
                </a:lnTo>
                <a:lnTo>
                  <a:pt x="60" y="24"/>
                </a:lnTo>
                <a:lnTo>
                  <a:pt x="60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64" name="Freeform 50"/>
          <p:cNvSpPr>
            <a:spLocks/>
          </p:cNvSpPr>
          <p:nvPr/>
        </p:nvSpPr>
        <p:spPr bwMode="auto">
          <a:xfrm>
            <a:off x="3035205" y="3214633"/>
            <a:ext cx="94677" cy="109927"/>
          </a:xfrm>
          <a:custGeom>
            <a:avLst/>
            <a:gdLst>
              <a:gd name="T0" fmla="*/ 2147483647 w 54"/>
              <a:gd name="T1" fmla="*/ 2147483647 h 54"/>
              <a:gd name="T2" fmla="*/ 2147483647 w 54"/>
              <a:gd name="T3" fmla="*/ 2147483647 h 54"/>
              <a:gd name="T4" fmla="*/ 2147483647 w 54"/>
              <a:gd name="T5" fmla="*/ 2147483647 h 54"/>
              <a:gd name="T6" fmla="*/ 2147483647 w 54"/>
              <a:gd name="T7" fmla="*/ 0 h 54"/>
              <a:gd name="T8" fmla="*/ 2147483647 w 54"/>
              <a:gd name="T9" fmla="*/ 0 h 54"/>
              <a:gd name="T10" fmla="*/ 2147483647 w 54"/>
              <a:gd name="T11" fmla="*/ 2147483647 h 54"/>
              <a:gd name="T12" fmla="*/ 0 w 54"/>
              <a:gd name="T13" fmla="*/ 2147483647 h 54"/>
              <a:gd name="T14" fmla="*/ 0 w 54"/>
              <a:gd name="T15" fmla="*/ 2147483647 h 54"/>
              <a:gd name="T16" fmla="*/ 2147483647 w 54"/>
              <a:gd name="T17" fmla="*/ 2147483647 h 54"/>
              <a:gd name="T18" fmla="*/ 2147483647 w 54"/>
              <a:gd name="T19" fmla="*/ 2147483647 h 54"/>
              <a:gd name="T20" fmla="*/ 2147483647 w 54"/>
              <a:gd name="T21" fmla="*/ 2147483647 h 54"/>
              <a:gd name="T22" fmla="*/ 2147483647 w 54"/>
              <a:gd name="T23" fmla="*/ 2147483647 h 54"/>
              <a:gd name="T24" fmla="*/ 2147483647 w 54"/>
              <a:gd name="T25" fmla="*/ 2147483647 h 54"/>
              <a:gd name="T26" fmla="*/ 2147483647 w 54"/>
              <a:gd name="T27" fmla="*/ 2147483647 h 54"/>
              <a:gd name="T28" fmla="*/ 2147483647 w 54"/>
              <a:gd name="T29" fmla="*/ 2147483647 h 54"/>
              <a:gd name="T30" fmla="*/ 2147483647 w 54"/>
              <a:gd name="T31" fmla="*/ 2147483647 h 5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54"/>
              <a:gd name="T49" fmla="*/ 0 h 54"/>
              <a:gd name="T50" fmla="*/ 54 w 54"/>
              <a:gd name="T51" fmla="*/ 54 h 5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54" h="54">
                <a:moveTo>
                  <a:pt x="54" y="24"/>
                </a:moveTo>
                <a:lnTo>
                  <a:pt x="54" y="12"/>
                </a:lnTo>
                <a:lnTo>
                  <a:pt x="48" y="6"/>
                </a:lnTo>
                <a:lnTo>
                  <a:pt x="42" y="0"/>
                </a:lnTo>
                <a:lnTo>
                  <a:pt x="12" y="0"/>
                </a:lnTo>
                <a:lnTo>
                  <a:pt x="6" y="6"/>
                </a:lnTo>
                <a:lnTo>
                  <a:pt x="0" y="12"/>
                </a:lnTo>
                <a:lnTo>
                  <a:pt x="0" y="42"/>
                </a:lnTo>
                <a:lnTo>
                  <a:pt x="6" y="48"/>
                </a:lnTo>
                <a:lnTo>
                  <a:pt x="12" y="54"/>
                </a:lnTo>
                <a:lnTo>
                  <a:pt x="42" y="54"/>
                </a:lnTo>
                <a:lnTo>
                  <a:pt x="48" y="48"/>
                </a:lnTo>
                <a:lnTo>
                  <a:pt x="54" y="42"/>
                </a:lnTo>
                <a:lnTo>
                  <a:pt x="54" y="30"/>
                </a:lnTo>
                <a:lnTo>
                  <a:pt x="54" y="24"/>
                </a:lnTo>
                <a:lnTo>
                  <a:pt x="54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65" name="Freeform 51"/>
          <p:cNvSpPr>
            <a:spLocks/>
          </p:cNvSpPr>
          <p:nvPr/>
        </p:nvSpPr>
        <p:spPr bwMode="auto">
          <a:xfrm>
            <a:off x="3045725" y="2152008"/>
            <a:ext cx="105196" cy="122141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2147483647 h 60"/>
              <a:gd name="T12" fmla="*/ 2147483647 w 60"/>
              <a:gd name="T13" fmla="*/ 0 h 60"/>
              <a:gd name="T14" fmla="*/ 2147483647 w 60"/>
              <a:gd name="T15" fmla="*/ 0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2147483647 w 60"/>
              <a:gd name="T21" fmla="*/ 2147483647 h 60"/>
              <a:gd name="T22" fmla="*/ 0 w 60"/>
              <a:gd name="T23" fmla="*/ 2147483647 h 60"/>
              <a:gd name="T24" fmla="*/ 0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2147483647 w 60"/>
              <a:gd name="T49" fmla="*/ 2147483647 h 6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60"/>
              <a:gd name="T76" fmla="*/ 0 h 60"/>
              <a:gd name="T77" fmla="*/ 60 w 60"/>
              <a:gd name="T78" fmla="*/ 60 h 6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60" h="60">
                <a:moveTo>
                  <a:pt x="60" y="30"/>
                </a:moveTo>
                <a:lnTo>
                  <a:pt x="54" y="24"/>
                </a:lnTo>
                <a:lnTo>
                  <a:pt x="54" y="12"/>
                </a:lnTo>
                <a:lnTo>
                  <a:pt x="48" y="12"/>
                </a:lnTo>
                <a:lnTo>
                  <a:pt x="48" y="6"/>
                </a:lnTo>
                <a:lnTo>
                  <a:pt x="42" y="6"/>
                </a:lnTo>
                <a:lnTo>
                  <a:pt x="42" y="0"/>
                </a:lnTo>
                <a:lnTo>
                  <a:pt x="18" y="0"/>
                </a:lnTo>
                <a:lnTo>
                  <a:pt x="12" y="6"/>
                </a:lnTo>
                <a:lnTo>
                  <a:pt x="6" y="6"/>
                </a:lnTo>
                <a:lnTo>
                  <a:pt x="6" y="12"/>
                </a:lnTo>
                <a:lnTo>
                  <a:pt x="0" y="12"/>
                </a:lnTo>
                <a:lnTo>
                  <a:pt x="0" y="42"/>
                </a:lnTo>
                <a:lnTo>
                  <a:pt x="6" y="48"/>
                </a:lnTo>
                <a:lnTo>
                  <a:pt x="6" y="54"/>
                </a:lnTo>
                <a:lnTo>
                  <a:pt x="18" y="54"/>
                </a:lnTo>
                <a:lnTo>
                  <a:pt x="24" y="60"/>
                </a:lnTo>
                <a:lnTo>
                  <a:pt x="36" y="60"/>
                </a:lnTo>
                <a:lnTo>
                  <a:pt x="42" y="54"/>
                </a:lnTo>
                <a:lnTo>
                  <a:pt x="48" y="54"/>
                </a:lnTo>
                <a:lnTo>
                  <a:pt x="48" y="48"/>
                </a:lnTo>
                <a:lnTo>
                  <a:pt x="54" y="42"/>
                </a:lnTo>
                <a:lnTo>
                  <a:pt x="54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66" name="Freeform 52"/>
          <p:cNvSpPr>
            <a:spLocks/>
          </p:cNvSpPr>
          <p:nvPr/>
        </p:nvSpPr>
        <p:spPr bwMode="auto">
          <a:xfrm>
            <a:off x="3056245" y="2152008"/>
            <a:ext cx="105196" cy="122141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0 h 60"/>
              <a:gd name="T10" fmla="*/ 2147483647 w 60"/>
              <a:gd name="T11" fmla="*/ 0 h 60"/>
              <a:gd name="T12" fmla="*/ 2147483647 w 60"/>
              <a:gd name="T13" fmla="*/ 2147483647 h 60"/>
              <a:gd name="T14" fmla="*/ 2147483647 w 60"/>
              <a:gd name="T15" fmla="*/ 2147483647 h 60"/>
              <a:gd name="T16" fmla="*/ 0 w 60"/>
              <a:gd name="T17" fmla="*/ 2147483647 h 60"/>
              <a:gd name="T18" fmla="*/ 0 w 60"/>
              <a:gd name="T19" fmla="*/ 2147483647 h 60"/>
              <a:gd name="T20" fmla="*/ 2147483647 w 60"/>
              <a:gd name="T21" fmla="*/ 2147483647 h 60"/>
              <a:gd name="T22" fmla="*/ 2147483647 w 60"/>
              <a:gd name="T23" fmla="*/ 2147483647 h 60"/>
              <a:gd name="T24" fmla="*/ 2147483647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60"/>
              <a:gd name="T73" fmla="*/ 0 h 60"/>
              <a:gd name="T74" fmla="*/ 60 w 60"/>
              <a:gd name="T75" fmla="*/ 60 h 60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60" h="60">
                <a:moveTo>
                  <a:pt x="60" y="30"/>
                </a:moveTo>
                <a:lnTo>
                  <a:pt x="60" y="18"/>
                </a:lnTo>
                <a:lnTo>
                  <a:pt x="54" y="12"/>
                </a:lnTo>
                <a:lnTo>
                  <a:pt x="48" y="6"/>
                </a:lnTo>
                <a:lnTo>
                  <a:pt x="42" y="0"/>
                </a:lnTo>
                <a:lnTo>
                  <a:pt x="18" y="0"/>
                </a:lnTo>
                <a:lnTo>
                  <a:pt x="12" y="6"/>
                </a:lnTo>
                <a:lnTo>
                  <a:pt x="6" y="12"/>
                </a:lnTo>
                <a:lnTo>
                  <a:pt x="0" y="18"/>
                </a:lnTo>
                <a:lnTo>
                  <a:pt x="0" y="42"/>
                </a:lnTo>
                <a:lnTo>
                  <a:pt x="6" y="42"/>
                </a:lnTo>
                <a:lnTo>
                  <a:pt x="6" y="48"/>
                </a:lnTo>
                <a:lnTo>
                  <a:pt x="12" y="54"/>
                </a:lnTo>
                <a:lnTo>
                  <a:pt x="18" y="54"/>
                </a:lnTo>
                <a:lnTo>
                  <a:pt x="24" y="60"/>
                </a:lnTo>
                <a:lnTo>
                  <a:pt x="36" y="60"/>
                </a:lnTo>
                <a:lnTo>
                  <a:pt x="42" y="54"/>
                </a:lnTo>
                <a:lnTo>
                  <a:pt x="48" y="54"/>
                </a:lnTo>
                <a:lnTo>
                  <a:pt x="54" y="48"/>
                </a:lnTo>
                <a:lnTo>
                  <a:pt x="54" y="42"/>
                </a:lnTo>
                <a:lnTo>
                  <a:pt x="60" y="42"/>
                </a:lnTo>
                <a:lnTo>
                  <a:pt x="60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67" name="Freeform 53"/>
          <p:cNvSpPr>
            <a:spLocks/>
          </p:cNvSpPr>
          <p:nvPr/>
        </p:nvSpPr>
        <p:spPr bwMode="auto">
          <a:xfrm>
            <a:off x="3077284" y="4729179"/>
            <a:ext cx="105196" cy="122141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0 h 60"/>
              <a:gd name="T10" fmla="*/ 2147483647 w 60"/>
              <a:gd name="T11" fmla="*/ 0 h 60"/>
              <a:gd name="T12" fmla="*/ 2147483647 w 60"/>
              <a:gd name="T13" fmla="*/ 2147483647 h 60"/>
              <a:gd name="T14" fmla="*/ 2147483647 w 60"/>
              <a:gd name="T15" fmla="*/ 2147483647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0 w 60"/>
              <a:gd name="T21" fmla="*/ 2147483647 h 60"/>
              <a:gd name="T22" fmla="*/ 0 w 60"/>
              <a:gd name="T23" fmla="*/ 2147483647 h 60"/>
              <a:gd name="T24" fmla="*/ 2147483647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2147483647 w 60"/>
              <a:gd name="T49" fmla="*/ 2147483647 h 60"/>
              <a:gd name="T50" fmla="*/ 2147483647 w 60"/>
              <a:gd name="T51" fmla="*/ 2147483647 h 6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0"/>
              <a:gd name="T79" fmla="*/ 0 h 60"/>
              <a:gd name="T80" fmla="*/ 60 w 60"/>
              <a:gd name="T81" fmla="*/ 60 h 60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0" h="60">
                <a:moveTo>
                  <a:pt x="60" y="30"/>
                </a:moveTo>
                <a:lnTo>
                  <a:pt x="60" y="18"/>
                </a:lnTo>
                <a:lnTo>
                  <a:pt x="54" y="12"/>
                </a:lnTo>
                <a:lnTo>
                  <a:pt x="48" y="6"/>
                </a:lnTo>
                <a:lnTo>
                  <a:pt x="42" y="0"/>
                </a:lnTo>
                <a:lnTo>
                  <a:pt x="18" y="0"/>
                </a:lnTo>
                <a:lnTo>
                  <a:pt x="18" y="6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24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54"/>
                </a:lnTo>
                <a:lnTo>
                  <a:pt x="18" y="54"/>
                </a:lnTo>
                <a:lnTo>
                  <a:pt x="24" y="60"/>
                </a:lnTo>
                <a:lnTo>
                  <a:pt x="36" y="60"/>
                </a:lnTo>
                <a:lnTo>
                  <a:pt x="42" y="54"/>
                </a:lnTo>
                <a:lnTo>
                  <a:pt x="48" y="54"/>
                </a:lnTo>
                <a:lnTo>
                  <a:pt x="54" y="48"/>
                </a:lnTo>
                <a:lnTo>
                  <a:pt x="54" y="42"/>
                </a:lnTo>
                <a:lnTo>
                  <a:pt x="60" y="42"/>
                </a:lnTo>
                <a:lnTo>
                  <a:pt x="60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68" name="Freeform 54"/>
          <p:cNvSpPr>
            <a:spLocks/>
          </p:cNvSpPr>
          <p:nvPr/>
        </p:nvSpPr>
        <p:spPr bwMode="auto">
          <a:xfrm>
            <a:off x="3098323" y="3104706"/>
            <a:ext cx="94677" cy="109927"/>
          </a:xfrm>
          <a:custGeom>
            <a:avLst/>
            <a:gdLst>
              <a:gd name="T0" fmla="*/ 2147483647 w 54"/>
              <a:gd name="T1" fmla="*/ 2147483647 h 54"/>
              <a:gd name="T2" fmla="*/ 2147483647 w 54"/>
              <a:gd name="T3" fmla="*/ 2147483647 h 54"/>
              <a:gd name="T4" fmla="*/ 2147483647 w 54"/>
              <a:gd name="T5" fmla="*/ 2147483647 h 54"/>
              <a:gd name="T6" fmla="*/ 2147483647 w 54"/>
              <a:gd name="T7" fmla="*/ 2147483647 h 54"/>
              <a:gd name="T8" fmla="*/ 2147483647 w 54"/>
              <a:gd name="T9" fmla="*/ 2147483647 h 54"/>
              <a:gd name="T10" fmla="*/ 2147483647 w 54"/>
              <a:gd name="T11" fmla="*/ 0 h 54"/>
              <a:gd name="T12" fmla="*/ 2147483647 w 54"/>
              <a:gd name="T13" fmla="*/ 0 h 54"/>
              <a:gd name="T14" fmla="*/ 2147483647 w 54"/>
              <a:gd name="T15" fmla="*/ 2147483647 h 54"/>
              <a:gd name="T16" fmla="*/ 2147483647 w 54"/>
              <a:gd name="T17" fmla="*/ 2147483647 h 54"/>
              <a:gd name="T18" fmla="*/ 2147483647 w 54"/>
              <a:gd name="T19" fmla="*/ 2147483647 h 54"/>
              <a:gd name="T20" fmla="*/ 0 w 54"/>
              <a:gd name="T21" fmla="*/ 2147483647 h 54"/>
              <a:gd name="T22" fmla="*/ 0 w 54"/>
              <a:gd name="T23" fmla="*/ 2147483647 h 54"/>
              <a:gd name="T24" fmla="*/ 2147483647 w 54"/>
              <a:gd name="T25" fmla="*/ 2147483647 h 54"/>
              <a:gd name="T26" fmla="*/ 2147483647 w 54"/>
              <a:gd name="T27" fmla="*/ 2147483647 h 54"/>
              <a:gd name="T28" fmla="*/ 2147483647 w 54"/>
              <a:gd name="T29" fmla="*/ 2147483647 h 54"/>
              <a:gd name="T30" fmla="*/ 2147483647 w 54"/>
              <a:gd name="T31" fmla="*/ 2147483647 h 54"/>
              <a:gd name="T32" fmla="*/ 2147483647 w 54"/>
              <a:gd name="T33" fmla="*/ 2147483647 h 54"/>
              <a:gd name="T34" fmla="*/ 2147483647 w 54"/>
              <a:gd name="T35" fmla="*/ 2147483647 h 54"/>
              <a:gd name="T36" fmla="*/ 2147483647 w 54"/>
              <a:gd name="T37" fmla="*/ 2147483647 h 54"/>
              <a:gd name="T38" fmla="*/ 2147483647 w 54"/>
              <a:gd name="T39" fmla="*/ 2147483647 h 5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54"/>
              <a:gd name="T61" fmla="*/ 0 h 54"/>
              <a:gd name="T62" fmla="*/ 54 w 54"/>
              <a:gd name="T63" fmla="*/ 54 h 54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54" h="54">
                <a:moveTo>
                  <a:pt x="54" y="24"/>
                </a:moveTo>
                <a:lnTo>
                  <a:pt x="54" y="12"/>
                </a:lnTo>
                <a:lnTo>
                  <a:pt x="48" y="12"/>
                </a:lnTo>
                <a:lnTo>
                  <a:pt x="48" y="6"/>
                </a:lnTo>
                <a:lnTo>
                  <a:pt x="42" y="6"/>
                </a:lnTo>
                <a:lnTo>
                  <a:pt x="36" y="0"/>
                </a:lnTo>
                <a:lnTo>
                  <a:pt x="18" y="0"/>
                </a:lnTo>
                <a:lnTo>
                  <a:pt x="12" y="6"/>
                </a:lnTo>
                <a:lnTo>
                  <a:pt x="6" y="6"/>
                </a:lnTo>
                <a:lnTo>
                  <a:pt x="6" y="12"/>
                </a:lnTo>
                <a:lnTo>
                  <a:pt x="0" y="12"/>
                </a:lnTo>
                <a:lnTo>
                  <a:pt x="0" y="42"/>
                </a:lnTo>
                <a:lnTo>
                  <a:pt x="6" y="48"/>
                </a:lnTo>
                <a:lnTo>
                  <a:pt x="12" y="54"/>
                </a:lnTo>
                <a:lnTo>
                  <a:pt x="42" y="54"/>
                </a:lnTo>
                <a:lnTo>
                  <a:pt x="48" y="48"/>
                </a:lnTo>
                <a:lnTo>
                  <a:pt x="54" y="42"/>
                </a:lnTo>
                <a:lnTo>
                  <a:pt x="54" y="36"/>
                </a:lnTo>
                <a:lnTo>
                  <a:pt x="54" y="24"/>
                </a:lnTo>
                <a:lnTo>
                  <a:pt x="54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69" name="Freeform 55"/>
          <p:cNvSpPr>
            <a:spLocks/>
          </p:cNvSpPr>
          <p:nvPr/>
        </p:nvSpPr>
        <p:spPr bwMode="auto">
          <a:xfrm>
            <a:off x="3108843" y="3923049"/>
            <a:ext cx="105196" cy="122141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2147483647 h 60"/>
              <a:gd name="T12" fmla="*/ 2147483647 w 60"/>
              <a:gd name="T13" fmla="*/ 0 h 60"/>
              <a:gd name="T14" fmla="*/ 2147483647 w 60"/>
              <a:gd name="T15" fmla="*/ 0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2147483647 w 60"/>
              <a:gd name="T21" fmla="*/ 2147483647 h 60"/>
              <a:gd name="T22" fmla="*/ 0 w 60"/>
              <a:gd name="T23" fmla="*/ 2147483647 h 60"/>
              <a:gd name="T24" fmla="*/ 0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2147483647 w 60"/>
              <a:gd name="T49" fmla="*/ 2147483647 h 6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60"/>
              <a:gd name="T76" fmla="*/ 0 h 60"/>
              <a:gd name="T77" fmla="*/ 60 w 60"/>
              <a:gd name="T78" fmla="*/ 60 h 6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60" h="60">
                <a:moveTo>
                  <a:pt x="60" y="30"/>
                </a:moveTo>
                <a:lnTo>
                  <a:pt x="54" y="24"/>
                </a:lnTo>
                <a:lnTo>
                  <a:pt x="54" y="18"/>
                </a:lnTo>
                <a:lnTo>
                  <a:pt x="48" y="12"/>
                </a:lnTo>
                <a:lnTo>
                  <a:pt x="48" y="6"/>
                </a:lnTo>
                <a:lnTo>
                  <a:pt x="36" y="6"/>
                </a:lnTo>
                <a:lnTo>
                  <a:pt x="36" y="0"/>
                </a:lnTo>
                <a:lnTo>
                  <a:pt x="24" y="0"/>
                </a:lnTo>
                <a:lnTo>
                  <a:pt x="18" y="6"/>
                </a:lnTo>
                <a:lnTo>
                  <a:pt x="6" y="6"/>
                </a:lnTo>
                <a:lnTo>
                  <a:pt x="6" y="12"/>
                </a:lnTo>
                <a:lnTo>
                  <a:pt x="0" y="18"/>
                </a:lnTo>
                <a:lnTo>
                  <a:pt x="0" y="48"/>
                </a:lnTo>
                <a:lnTo>
                  <a:pt x="6" y="48"/>
                </a:lnTo>
                <a:lnTo>
                  <a:pt x="6" y="54"/>
                </a:lnTo>
                <a:lnTo>
                  <a:pt x="12" y="54"/>
                </a:lnTo>
                <a:lnTo>
                  <a:pt x="18" y="60"/>
                </a:lnTo>
                <a:lnTo>
                  <a:pt x="36" y="60"/>
                </a:lnTo>
                <a:lnTo>
                  <a:pt x="42" y="54"/>
                </a:lnTo>
                <a:lnTo>
                  <a:pt x="48" y="54"/>
                </a:lnTo>
                <a:lnTo>
                  <a:pt x="48" y="48"/>
                </a:lnTo>
                <a:lnTo>
                  <a:pt x="54" y="48"/>
                </a:lnTo>
                <a:lnTo>
                  <a:pt x="54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70" name="Freeform 56"/>
          <p:cNvSpPr>
            <a:spLocks/>
          </p:cNvSpPr>
          <p:nvPr/>
        </p:nvSpPr>
        <p:spPr bwMode="auto">
          <a:xfrm>
            <a:off x="3129882" y="4094047"/>
            <a:ext cx="94677" cy="122141"/>
          </a:xfrm>
          <a:custGeom>
            <a:avLst/>
            <a:gdLst>
              <a:gd name="T0" fmla="*/ 2147483647 w 54"/>
              <a:gd name="T1" fmla="*/ 2147483647 h 60"/>
              <a:gd name="T2" fmla="*/ 2147483647 w 54"/>
              <a:gd name="T3" fmla="*/ 2147483647 h 60"/>
              <a:gd name="T4" fmla="*/ 2147483647 w 54"/>
              <a:gd name="T5" fmla="*/ 2147483647 h 60"/>
              <a:gd name="T6" fmla="*/ 2147483647 w 54"/>
              <a:gd name="T7" fmla="*/ 2147483647 h 60"/>
              <a:gd name="T8" fmla="*/ 2147483647 w 54"/>
              <a:gd name="T9" fmla="*/ 2147483647 h 60"/>
              <a:gd name="T10" fmla="*/ 2147483647 w 54"/>
              <a:gd name="T11" fmla="*/ 0 h 60"/>
              <a:gd name="T12" fmla="*/ 2147483647 w 54"/>
              <a:gd name="T13" fmla="*/ 0 h 60"/>
              <a:gd name="T14" fmla="*/ 2147483647 w 54"/>
              <a:gd name="T15" fmla="*/ 2147483647 h 60"/>
              <a:gd name="T16" fmla="*/ 2147483647 w 54"/>
              <a:gd name="T17" fmla="*/ 2147483647 h 60"/>
              <a:gd name="T18" fmla="*/ 2147483647 w 54"/>
              <a:gd name="T19" fmla="*/ 2147483647 h 60"/>
              <a:gd name="T20" fmla="*/ 0 w 54"/>
              <a:gd name="T21" fmla="*/ 2147483647 h 60"/>
              <a:gd name="T22" fmla="*/ 0 w 54"/>
              <a:gd name="T23" fmla="*/ 2147483647 h 60"/>
              <a:gd name="T24" fmla="*/ 2147483647 w 54"/>
              <a:gd name="T25" fmla="*/ 2147483647 h 60"/>
              <a:gd name="T26" fmla="*/ 2147483647 w 54"/>
              <a:gd name="T27" fmla="*/ 2147483647 h 60"/>
              <a:gd name="T28" fmla="*/ 2147483647 w 54"/>
              <a:gd name="T29" fmla="*/ 2147483647 h 60"/>
              <a:gd name="T30" fmla="*/ 2147483647 w 54"/>
              <a:gd name="T31" fmla="*/ 2147483647 h 60"/>
              <a:gd name="T32" fmla="*/ 2147483647 w 54"/>
              <a:gd name="T33" fmla="*/ 2147483647 h 60"/>
              <a:gd name="T34" fmla="*/ 2147483647 w 54"/>
              <a:gd name="T35" fmla="*/ 2147483647 h 60"/>
              <a:gd name="T36" fmla="*/ 2147483647 w 54"/>
              <a:gd name="T37" fmla="*/ 2147483647 h 60"/>
              <a:gd name="T38" fmla="*/ 2147483647 w 54"/>
              <a:gd name="T39" fmla="*/ 2147483647 h 60"/>
              <a:gd name="T40" fmla="*/ 2147483647 w 54"/>
              <a:gd name="T41" fmla="*/ 2147483647 h 60"/>
              <a:gd name="T42" fmla="*/ 2147483647 w 54"/>
              <a:gd name="T43" fmla="*/ 2147483647 h 60"/>
              <a:gd name="T44" fmla="*/ 2147483647 w 54"/>
              <a:gd name="T45" fmla="*/ 2147483647 h 60"/>
              <a:gd name="T46" fmla="*/ 2147483647 w 54"/>
              <a:gd name="T47" fmla="*/ 2147483647 h 6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54"/>
              <a:gd name="T73" fmla="*/ 0 h 60"/>
              <a:gd name="T74" fmla="*/ 54 w 54"/>
              <a:gd name="T75" fmla="*/ 60 h 60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54" h="60">
                <a:moveTo>
                  <a:pt x="54" y="30"/>
                </a:moveTo>
                <a:lnTo>
                  <a:pt x="54" y="18"/>
                </a:lnTo>
                <a:lnTo>
                  <a:pt x="48" y="12"/>
                </a:lnTo>
                <a:lnTo>
                  <a:pt x="48" y="6"/>
                </a:lnTo>
                <a:lnTo>
                  <a:pt x="36" y="6"/>
                </a:lnTo>
                <a:lnTo>
                  <a:pt x="36" y="0"/>
                </a:lnTo>
                <a:lnTo>
                  <a:pt x="18" y="0"/>
                </a:lnTo>
                <a:lnTo>
                  <a:pt x="18" y="6"/>
                </a:lnTo>
                <a:lnTo>
                  <a:pt x="6" y="6"/>
                </a:lnTo>
                <a:lnTo>
                  <a:pt x="6" y="12"/>
                </a:lnTo>
                <a:lnTo>
                  <a:pt x="0" y="18"/>
                </a:lnTo>
                <a:lnTo>
                  <a:pt x="0" y="48"/>
                </a:lnTo>
                <a:lnTo>
                  <a:pt x="6" y="48"/>
                </a:lnTo>
                <a:lnTo>
                  <a:pt x="6" y="54"/>
                </a:lnTo>
                <a:lnTo>
                  <a:pt x="12" y="54"/>
                </a:lnTo>
                <a:lnTo>
                  <a:pt x="18" y="60"/>
                </a:lnTo>
                <a:lnTo>
                  <a:pt x="36" y="60"/>
                </a:lnTo>
                <a:lnTo>
                  <a:pt x="42" y="54"/>
                </a:lnTo>
                <a:lnTo>
                  <a:pt x="48" y="54"/>
                </a:lnTo>
                <a:lnTo>
                  <a:pt x="48" y="48"/>
                </a:lnTo>
                <a:lnTo>
                  <a:pt x="54" y="48"/>
                </a:lnTo>
                <a:lnTo>
                  <a:pt x="54" y="36"/>
                </a:lnTo>
                <a:lnTo>
                  <a:pt x="54" y="30"/>
                </a:lnTo>
                <a:lnTo>
                  <a:pt x="54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71" name="Freeform 57"/>
          <p:cNvSpPr>
            <a:spLocks/>
          </p:cNvSpPr>
          <p:nvPr/>
        </p:nvSpPr>
        <p:spPr bwMode="auto">
          <a:xfrm>
            <a:off x="3140401" y="3532199"/>
            <a:ext cx="105196" cy="109927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2147483647 h 54"/>
              <a:gd name="T8" fmla="*/ 2147483647 w 60"/>
              <a:gd name="T9" fmla="*/ 0 h 54"/>
              <a:gd name="T10" fmla="*/ 2147483647 w 60"/>
              <a:gd name="T11" fmla="*/ 0 h 54"/>
              <a:gd name="T12" fmla="*/ 2147483647 w 60"/>
              <a:gd name="T13" fmla="*/ 2147483647 h 54"/>
              <a:gd name="T14" fmla="*/ 2147483647 w 60"/>
              <a:gd name="T15" fmla="*/ 2147483647 h 54"/>
              <a:gd name="T16" fmla="*/ 2147483647 w 60"/>
              <a:gd name="T17" fmla="*/ 2147483647 h 54"/>
              <a:gd name="T18" fmla="*/ 0 w 60"/>
              <a:gd name="T19" fmla="*/ 2147483647 h 54"/>
              <a:gd name="T20" fmla="*/ 0 w 60"/>
              <a:gd name="T21" fmla="*/ 2147483647 h 54"/>
              <a:gd name="T22" fmla="*/ 2147483647 w 60"/>
              <a:gd name="T23" fmla="*/ 2147483647 h 54"/>
              <a:gd name="T24" fmla="*/ 2147483647 w 60"/>
              <a:gd name="T25" fmla="*/ 2147483647 h 54"/>
              <a:gd name="T26" fmla="*/ 2147483647 w 60"/>
              <a:gd name="T27" fmla="*/ 2147483647 h 54"/>
              <a:gd name="T28" fmla="*/ 2147483647 w 60"/>
              <a:gd name="T29" fmla="*/ 2147483647 h 54"/>
              <a:gd name="T30" fmla="*/ 2147483647 w 60"/>
              <a:gd name="T31" fmla="*/ 2147483647 h 54"/>
              <a:gd name="T32" fmla="*/ 2147483647 w 60"/>
              <a:gd name="T33" fmla="*/ 2147483647 h 54"/>
              <a:gd name="T34" fmla="*/ 2147483647 w 60"/>
              <a:gd name="T35" fmla="*/ 2147483647 h 54"/>
              <a:gd name="T36" fmla="*/ 2147483647 w 60"/>
              <a:gd name="T37" fmla="*/ 2147483647 h 54"/>
              <a:gd name="T38" fmla="*/ 2147483647 w 60"/>
              <a:gd name="T39" fmla="*/ 2147483647 h 54"/>
              <a:gd name="T40" fmla="*/ 2147483647 w 60"/>
              <a:gd name="T41" fmla="*/ 2147483647 h 54"/>
              <a:gd name="T42" fmla="*/ 2147483647 w 60"/>
              <a:gd name="T43" fmla="*/ 2147483647 h 54"/>
              <a:gd name="T44" fmla="*/ 2147483647 w 60"/>
              <a:gd name="T45" fmla="*/ 2147483647 h 54"/>
              <a:gd name="T46" fmla="*/ 2147483647 w 60"/>
              <a:gd name="T47" fmla="*/ 2147483647 h 5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60"/>
              <a:gd name="T73" fmla="*/ 0 h 54"/>
              <a:gd name="T74" fmla="*/ 60 w 60"/>
              <a:gd name="T75" fmla="*/ 54 h 54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60" h="54">
                <a:moveTo>
                  <a:pt x="60" y="24"/>
                </a:moveTo>
                <a:lnTo>
                  <a:pt x="60" y="12"/>
                </a:lnTo>
                <a:lnTo>
                  <a:pt x="54" y="6"/>
                </a:lnTo>
                <a:lnTo>
                  <a:pt x="48" y="6"/>
                </a:lnTo>
                <a:lnTo>
                  <a:pt x="48" y="0"/>
                </a:lnTo>
                <a:lnTo>
                  <a:pt x="18" y="0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18"/>
                </a:lnTo>
                <a:lnTo>
                  <a:pt x="0" y="30"/>
                </a:lnTo>
                <a:lnTo>
                  <a:pt x="6" y="36"/>
                </a:lnTo>
                <a:lnTo>
                  <a:pt x="6" y="42"/>
                </a:lnTo>
                <a:lnTo>
                  <a:pt x="12" y="42"/>
                </a:lnTo>
                <a:lnTo>
                  <a:pt x="12" y="48"/>
                </a:lnTo>
                <a:lnTo>
                  <a:pt x="18" y="48"/>
                </a:lnTo>
                <a:lnTo>
                  <a:pt x="18" y="54"/>
                </a:lnTo>
                <a:lnTo>
                  <a:pt x="42" y="54"/>
                </a:lnTo>
                <a:lnTo>
                  <a:pt x="48" y="48"/>
                </a:lnTo>
                <a:lnTo>
                  <a:pt x="54" y="42"/>
                </a:lnTo>
                <a:lnTo>
                  <a:pt x="60" y="42"/>
                </a:lnTo>
                <a:lnTo>
                  <a:pt x="60" y="30"/>
                </a:lnTo>
                <a:lnTo>
                  <a:pt x="60" y="24"/>
                </a:lnTo>
                <a:lnTo>
                  <a:pt x="60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72" name="Freeform 58"/>
          <p:cNvSpPr>
            <a:spLocks/>
          </p:cNvSpPr>
          <p:nvPr/>
        </p:nvSpPr>
        <p:spPr bwMode="auto">
          <a:xfrm>
            <a:off x="3182480" y="3629911"/>
            <a:ext cx="105196" cy="122141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0 h 60"/>
              <a:gd name="T10" fmla="*/ 2147483647 w 60"/>
              <a:gd name="T11" fmla="*/ 0 h 60"/>
              <a:gd name="T12" fmla="*/ 2147483647 w 60"/>
              <a:gd name="T13" fmla="*/ 2147483647 h 60"/>
              <a:gd name="T14" fmla="*/ 2147483647 w 60"/>
              <a:gd name="T15" fmla="*/ 2147483647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0 w 60"/>
              <a:gd name="T21" fmla="*/ 2147483647 h 60"/>
              <a:gd name="T22" fmla="*/ 0 w 60"/>
              <a:gd name="T23" fmla="*/ 2147483647 h 60"/>
              <a:gd name="T24" fmla="*/ 2147483647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2147483647 w 60"/>
              <a:gd name="T49" fmla="*/ 2147483647 h 60"/>
              <a:gd name="T50" fmla="*/ 2147483647 w 60"/>
              <a:gd name="T51" fmla="*/ 2147483647 h 6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0"/>
              <a:gd name="T79" fmla="*/ 0 h 60"/>
              <a:gd name="T80" fmla="*/ 60 w 60"/>
              <a:gd name="T81" fmla="*/ 60 h 60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0" h="60">
                <a:moveTo>
                  <a:pt x="60" y="30"/>
                </a:moveTo>
                <a:lnTo>
                  <a:pt x="60" y="18"/>
                </a:lnTo>
                <a:lnTo>
                  <a:pt x="54" y="12"/>
                </a:lnTo>
                <a:lnTo>
                  <a:pt x="48" y="6"/>
                </a:lnTo>
                <a:lnTo>
                  <a:pt x="42" y="0"/>
                </a:lnTo>
                <a:lnTo>
                  <a:pt x="18" y="0"/>
                </a:lnTo>
                <a:lnTo>
                  <a:pt x="18" y="6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24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54"/>
                </a:lnTo>
                <a:lnTo>
                  <a:pt x="18" y="54"/>
                </a:lnTo>
                <a:lnTo>
                  <a:pt x="24" y="60"/>
                </a:lnTo>
                <a:lnTo>
                  <a:pt x="36" y="60"/>
                </a:lnTo>
                <a:lnTo>
                  <a:pt x="42" y="54"/>
                </a:lnTo>
                <a:lnTo>
                  <a:pt x="48" y="54"/>
                </a:lnTo>
                <a:lnTo>
                  <a:pt x="54" y="48"/>
                </a:lnTo>
                <a:lnTo>
                  <a:pt x="54" y="42"/>
                </a:lnTo>
                <a:lnTo>
                  <a:pt x="60" y="42"/>
                </a:lnTo>
                <a:lnTo>
                  <a:pt x="60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73" name="Freeform 59"/>
          <p:cNvSpPr>
            <a:spLocks/>
          </p:cNvSpPr>
          <p:nvPr/>
        </p:nvSpPr>
        <p:spPr bwMode="auto">
          <a:xfrm>
            <a:off x="3193000" y="3861979"/>
            <a:ext cx="105196" cy="122141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0 h 60"/>
              <a:gd name="T10" fmla="*/ 2147483647 w 60"/>
              <a:gd name="T11" fmla="*/ 0 h 60"/>
              <a:gd name="T12" fmla="*/ 2147483647 w 60"/>
              <a:gd name="T13" fmla="*/ 2147483647 h 60"/>
              <a:gd name="T14" fmla="*/ 2147483647 w 60"/>
              <a:gd name="T15" fmla="*/ 2147483647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0 w 60"/>
              <a:gd name="T21" fmla="*/ 2147483647 h 60"/>
              <a:gd name="T22" fmla="*/ 0 w 60"/>
              <a:gd name="T23" fmla="*/ 2147483647 h 60"/>
              <a:gd name="T24" fmla="*/ 2147483647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60"/>
              <a:gd name="T73" fmla="*/ 0 h 60"/>
              <a:gd name="T74" fmla="*/ 60 w 60"/>
              <a:gd name="T75" fmla="*/ 60 h 60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60" h="60">
                <a:moveTo>
                  <a:pt x="60" y="30"/>
                </a:moveTo>
                <a:lnTo>
                  <a:pt x="60" y="18"/>
                </a:lnTo>
                <a:lnTo>
                  <a:pt x="54" y="12"/>
                </a:lnTo>
                <a:lnTo>
                  <a:pt x="48" y="6"/>
                </a:lnTo>
                <a:lnTo>
                  <a:pt x="42" y="0"/>
                </a:lnTo>
                <a:lnTo>
                  <a:pt x="18" y="0"/>
                </a:lnTo>
                <a:lnTo>
                  <a:pt x="18" y="6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24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54"/>
                </a:lnTo>
                <a:lnTo>
                  <a:pt x="18" y="54"/>
                </a:lnTo>
                <a:lnTo>
                  <a:pt x="18" y="60"/>
                </a:lnTo>
                <a:lnTo>
                  <a:pt x="42" y="60"/>
                </a:lnTo>
                <a:lnTo>
                  <a:pt x="48" y="54"/>
                </a:lnTo>
                <a:lnTo>
                  <a:pt x="54" y="48"/>
                </a:lnTo>
                <a:lnTo>
                  <a:pt x="60" y="42"/>
                </a:lnTo>
                <a:lnTo>
                  <a:pt x="60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74" name="Freeform 60"/>
          <p:cNvSpPr>
            <a:spLocks/>
          </p:cNvSpPr>
          <p:nvPr/>
        </p:nvSpPr>
        <p:spPr bwMode="auto">
          <a:xfrm>
            <a:off x="3203519" y="3104706"/>
            <a:ext cx="94677" cy="109927"/>
          </a:xfrm>
          <a:custGeom>
            <a:avLst/>
            <a:gdLst>
              <a:gd name="T0" fmla="*/ 2147483647 w 54"/>
              <a:gd name="T1" fmla="*/ 2147483647 h 54"/>
              <a:gd name="T2" fmla="*/ 2147483647 w 54"/>
              <a:gd name="T3" fmla="*/ 2147483647 h 54"/>
              <a:gd name="T4" fmla="*/ 2147483647 w 54"/>
              <a:gd name="T5" fmla="*/ 2147483647 h 54"/>
              <a:gd name="T6" fmla="*/ 2147483647 w 54"/>
              <a:gd name="T7" fmla="*/ 2147483647 h 54"/>
              <a:gd name="T8" fmla="*/ 2147483647 w 54"/>
              <a:gd name="T9" fmla="*/ 2147483647 h 54"/>
              <a:gd name="T10" fmla="*/ 2147483647 w 54"/>
              <a:gd name="T11" fmla="*/ 0 h 54"/>
              <a:gd name="T12" fmla="*/ 2147483647 w 54"/>
              <a:gd name="T13" fmla="*/ 0 h 54"/>
              <a:gd name="T14" fmla="*/ 2147483647 w 54"/>
              <a:gd name="T15" fmla="*/ 2147483647 h 54"/>
              <a:gd name="T16" fmla="*/ 2147483647 w 54"/>
              <a:gd name="T17" fmla="*/ 2147483647 h 54"/>
              <a:gd name="T18" fmla="*/ 2147483647 w 54"/>
              <a:gd name="T19" fmla="*/ 2147483647 h 54"/>
              <a:gd name="T20" fmla="*/ 0 w 54"/>
              <a:gd name="T21" fmla="*/ 2147483647 h 54"/>
              <a:gd name="T22" fmla="*/ 0 w 54"/>
              <a:gd name="T23" fmla="*/ 2147483647 h 54"/>
              <a:gd name="T24" fmla="*/ 2147483647 w 54"/>
              <a:gd name="T25" fmla="*/ 2147483647 h 54"/>
              <a:gd name="T26" fmla="*/ 2147483647 w 54"/>
              <a:gd name="T27" fmla="*/ 2147483647 h 54"/>
              <a:gd name="T28" fmla="*/ 2147483647 w 54"/>
              <a:gd name="T29" fmla="*/ 2147483647 h 54"/>
              <a:gd name="T30" fmla="*/ 2147483647 w 54"/>
              <a:gd name="T31" fmla="*/ 2147483647 h 54"/>
              <a:gd name="T32" fmla="*/ 2147483647 w 54"/>
              <a:gd name="T33" fmla="*/ 2147483647 h 54"/>
              <a:gd name="T34" fmla="*/ 2147483647 w 54"/>
              <a:gd name="T35" fmla="*/ 2147483647 h 54"/>
              <a:gd name="T36" fmla="*/ 2147483647 w 54"/>
              <a:gd name="T37" fmla="*/ 2147483647 h 54"/>
              <a:gd name="T38" fmla="*/ 2147483647 w 54"/>
              <a:gd name="T39" fmla="*/ 2147483647 h 5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54"/>
              <a:gd name="T61" fmla="*/ 0 h 54"/>
              <a:gd name="T62" fmla="*/ 54 w 54"/>
              <a:gd name="T63" fmla="*/ 54 h 54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54" h="54">
                <a:moveTo>
                  <a:pt x="54" y="24"/>
                </a:moveTo>
                <a:lnTo>
                  <a:pt x="54" y="12"/>
                </a:lnTo>
                <a:lnTo>
                  <a:pt x="48" y="12"/>
                </a:lnTo>
                <a:lnTo>
                  <a:pt x="48" y="6"/>
                </a:lnTo>
                <a:lnTo>
                  <a:pt x="42" y="6"/>
                </a:lnTo>
                <a:lnTo>
                  <a:pt x="36" y="0"/>
                </a:lnTo>
                <a:lnTo>
                  <a:pt x="18" y="0"/>
                </a:lnTo>
                <a:lnTo>
                  <a:pt x="12" y="6"/>
                </a:lnTo>
                <a:lnTo>
                  <a:pt x="6" y="6"/>
                </a:lnTo>
                <a:lnTo>
                  <a:pt x="6" y="12"/>
                </a:lnTo>
                <a:lnTo>
                  <a:pt x="0" y="12"/>
                </a:lnTo>
                <a:lnTo>
                  <a:pt x="0" y="42"/>
                </a:lnTo>
                <a:lnTo>
                  <a:pt x="6" y="48"/>
                </a:lnTo>
                <a:lnTo>
                  <a:pt x="12" y="54"/>
                </a:lnTo>
                <a:lnTo>
                  <a:pt x="42" y="54"/>
                </a:lnTo>
                <a:lnTo>
                  <a:pt x="48" y="48"/>
                </a:lnTo>
                <a:lnTo>
                  <a:pt x="54" y="42"/>
                </a:lnTo>
                <a:lnTo>
                  <a:pt x="54" y="36"/>
                </a:lnTo>
                <a:lnTo>
                  <a:pt x="54" y="24"/>
                </a:lnTo>
                <a:lnTo>
                  <a:pt x="54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75" name="Freeform 61"/>
          <p:cNvSpPr>
            <a:spLocks/>
          </p:cNvSpPr>
          <p:nvPr/>
        </p:nvSpPr>
        <p:spPr bwMode="auto">
          <a:xfrm>
            <a:off x="3203519" y="2994779"/>
            <a:ext cx="105196" cy="122141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2147483647 h 60"/>
              <a:gd name="T12" fmla="*/ 2147483647 w 60"/>
              <a:gd name="T13" fmla="*/ 0 h 60"/>
              <a:gd name="T14" fmla="*/ 2147483647 w 60"/>
              <a:gd name="T15" fmla="*/ 0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2147483647 w 60"/>
              <a:gd name="T21" fmla="*/ 2147483647 h 60"/>
              <a:gd name="T22" fmla="*/ 2147483647 w 60"/>
              <a:gd name="T23" fmla="*/ 2147483647 h 60"/>
              <a:gd name="T24" fmla="*/ 0 w 60"/>
              <a:gd name="T25" fmla="*/ 2147483647 h 60"/>
              <a:gd name="T26" fmla="*/ 0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60"/>
              <a:gd name="T73" fmla="*/ 0 h 60"/>
              <a:gd name="T74" fmla="*/ 60 w 60"/>
              <a:gd name="T75" fmla="*/ 60 h 60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60" h="60">
                <a:moveTo>
                  <a:pt x="60" y="30"/>
                </a:moveTo>
                <a:lnTo>
                  <a:pt x="60" y="18"/>
                </a:lnTo>
                <a:lnTo>
                  <a:pt x="54" y="18"/>
                </a:lnTo>
                <a:lnTo>
                  <a:pt x="54" y="12"/>
                </a:lnTo>
                <a:lnTo>
                  <a:pt x="48" y="6"/>
                </a:lnTo>
                <a:lnTo>
                  <a:pt x="42" y="6"/>
                </a:lnTo>
                <a:lnTo>
                  <a:pt x="36" y="0"/>
                </a:lnTo>
                <a:lnTo>
                  <a:pt x="24" y="0"/>
                </a:lnTo>
                <a:lnTo>
                  <a:pt x="18" y="6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18"/>
                </a:lnTo>
                <a:lnTo>
                  <a:pt x="0" y="42"/>
                </a:lnTo>
                <a:lnTo>
                  <a:pt x="6" y="48"/>
                </a:lnTo>
                <a:lnTo>
                  <a:pt x="12" y="54"/>
                </a:lnTo>
                <a:lnTo>
                  <a:pt x="18" y="60"/>
                </a:lnTo>
                <a:lnTo>
                  <a:pt x="42" y="60"/>
                </a:lnTo>
                <a:lnTo>
                  <a:pt x="48" y="54"/>
                </a:lnTo>
                <a:lnTo>
                  <a:pt x="54" y="48"/>
                </a:lnTo>
                <a:lnTo>
                  <a:pt x="60" y="42"/>
                </a:lnTo>
                <a:lnTo>
                  <a:pt x="60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76" name="Freeform 62"/>
          <p:cNvSpPr>
            <a:spLocks/>
          </p:cNvSpPr>
          <p:nvPr/>
        </p:nvSpPr>
        <p:spPr bwMode="auto">
          <a:xfrm>
            <a:off x="3392872" y="4826891"/>
            <a:ext cx="105196" cy="122141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2147483647 h 60"/>
              <a:gd name="T12" fmla="*/ 2147483647 w 60"/>
              <a:gd name="T13" fmla="*/ 0 h 60"/>
              <a:gd name="T14" fmla="*/ 2147483647 w 60"/>
              <a:gd name="T15" fmla="*/ 0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2147483647 w 60"/>
              <a:gd name="T21" fmla="*/ 2147483647 h 60"/>
              <a:gd name="T22" fmla="*/ 2147483647 w 60"/>
              <a:gd name="T23" fmla="*/ 2147483647 h 60"/>
              <a:gd name="T24" fmla="*/ 0 w 60"/>
              <a:gd name="T25" fmla="*/ 2147483647 h 60"/>
              <a:gd name="T26" fmla="*/ 0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2147483647 w 60"/>
              <a:gd name="T49" fmla="*/ 2147483647 h 6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60"/>
              <a:gd name="T76" fmla="*/ 0 h 60"/>
              <a:gd name="T77" fmla="*/ 60 w 60"/>
              <a:gd name="T78" fmla="*/ 60 h 6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60" h="60">
                <a:moveTo>
                  <a:pt x="60" y="30"/>
                </a:moveTo>
                <a:lnTo>
                  <a:pt x="60" y="24"/>
                </a:lnTo>
                <a:lnTo>
                  <a:pt x="54" y="18"/>
                </a:lnTo>
                <a:lnTo>
                  <a:pt x="54" y="12"/>
                </a:lnTo>
                <a:lnTo>
                  <a:pt x="48" y="6"/>
                </a:lnTo>
                <a:lnTo>
                  <a:pt x="42" y="6"/>
                </a:lnTo>
                <a:lnTo>
                  <a:pt x="36" y="0"/>
                </a:lnTo>
                <a:lnTo>
                  <a:pt x="24" y="0"/>
                </a:lnTo>
                <a:lnTo>
                  <a:pt x="18" y="6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18"/>
                </a:lnTo>
                <a:lnTo>
                  <a:pt x="0" y="42"/>
                </a:lnTo>
                <a:lnTo>
                  <a:pt x="6" y="48"/>
                </a:lnTo>
                <a:lnTo>
                  <a:pt x="12" y="54"/>
                </a:lnTo>
                <a:lnTo>
                  <a:pt x="18" y="60"/>
                </a:lnTo>
                <a:lnTo>
                  <a:pt x="42" y="60"/>
                </a:lnTo>
                <a:lnTo>
                  <a:pt x="42" y="54"/>
                </a:lnTo>
                <a:lnTo>
                  <a:pt x="48" y="54"/>
                </a:lnTo>
                <a:lnTo>
                  <a:pt x="54" y="48"/>
                </a:lnTo>
                <a:lnTo>
                  <a:pt x="54" y="42"/>
                </a:lnTo>
                <a:lnTo>
                  <a:pt x="60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77" name="Freeform 63"/>
          <p:cNvSpPr>
            <a:spLocks/>
          </p:cNvSpPr>
          <p:nvPr/>
        </p:nvSpPr>
        <p:spPr bwMode="auto">
          <a:xfrm>
            <a:off x="3413911" y="4374970"/>
            <a:ext cx="94677" cy="109927"/>
          </a:xfrm>
          <a:custGeom>
            <a:avLst/>
            <a:gdLst>
              <a:gd name="T0" fmla="*/ 2147483647 w 54"/>
              <a:gd name="T1" fmla="*/ 2147483647 h 54"/>
              <a:gd name="T2" fmla="*/ 2147483647 w 54"/>
              <a:gd name="T3" fmla="*/ 2147483647 h 54"/>
              <a:gd name="T4" fmla="*/ 2147483647 w 54"/>
              <a:gd name="T5" fmla="*/ 2147483647 h 54"/>
              <a:gd name="T6" fmla="*/ 2147483647 w 54"/>
              <a:gd name="T7" fmla="*/ 0 h 54"/>
              <a:gd name="T8" fmla="*/ 2147483647 w 54"/>
              <a:gd name="T9" fmla="*/ 0 h 54"/>
              <a:gd name="T10" fmla="*/ 2147483647 w 54"/>
              <a:gd name="T11" fmla="*/ 2147483647 h 54"/>
              <a:gd name="T12" fmla="*/ 0 w 54"/>
              <a:gd name="T13" fmla="*/ 2147483647 h 54"/>
              <a:gd name="T14" fmla="*/ 0 w 54"/>
              <a:gd name="T15" fmla="*/ 2147483647 h 54"/>
              <a:gd name="T16" fmla="*/ 2147483647 w 54"/>
              <a:gd name="T17" fmla="*/ 2147483647 h 54"/>
              <a:gd name="T18" fmla="*/ 2147483647 w 54"/>
              <a:gd name="T19" fmla="*/ 2147483647 h 54"/>
              <a:gd name="T20" fmla="*/ 2147483647 w 54"/>
              <a:gd name="T21" fmla="*/ 2147483647 h 54"/>
              <a:gd name="T22" fmla="*/ 2147483647 w 54"/>
              <a:gd name="T23" fmla="*/ 2147483647 h 54"/>
              <a:gd name="T24" fmla="*/ 2147483647 w 54"/>
              <a:gd name="T25" fmla="*/ 2147483647 h 54"/>
              <a:gd name="T26" fmla="*/ 2147483647 w 54"/>
              <a:gd name="T27" fmla="*/ 2147483647 h 54"/>
              <a:gd name="T28" fmla="*/ 2147483647 w 54"/>
              <a:gd name="T29" fmla="*/ 2147483647 h 54"/>
              <a:gd name="T30" fmla="*/ 2147483647 w 54"/>
              <a:gd name="T31" fmla="*/ 2147483647 h 5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54"/>
              <a:gd name="T49" fmla="*/ 0 h 54"/>
              <a:gd name="T50" fmla="*/ 54 w 54"/>
              <a:gd name="T51" fmla="*/ 54 h 5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54" h="54">
                <a:moveTo>
                  <a:pt x="54" y="24"/>
                </a:moveTo>
                <a:lnTo>
                  <a:pt x="54" y="12"/>
                </a:lnTo>
                <a:lnTo>
                  <a:pt x="48" y="6"/>
                </a:lnTo>
                <a:lnTo>
                  <a:pt x="42" y="0"/>
                </a:lnTo>
                <a:lnTo>
                  <a:pt x="12" y="0"/>
                </a:lnTo>
                <a:lnTo>
                  <a:pt x="6" y="6"/>
                </a:lnTo>
                <a:lnTo>
                  <a:pt x="0" y="12"/>
                </a:lnTo>
                <a:lnTo>
                  <a:pt x="0" y="42"/>
                </a:lnTo>
                <a:lnTo>
                  <a:pt x="6" y="48"/>
                </a:lnTo>
                <a:lnTo>
                  <a:pt x="12" y="54"/>
                </a:lnTo>
                <a:lnTo>
                  <a:pt x="42" y="54"/>
                </a:lnTo>
                <a:lnTo>
                  <a:pt x="48" y="48"/>
                </a:lnTo>
                <a:lnTo>
                  <a:pt x="54" y="42"/>
                </a:lnTo>
                <a:lnTo>
                  <a:pt x="54" y="36"/>
                </a:lnTo>
                <a:lnTo>
                  <a:pt x="54" y="24"/>
                </a:lnTo>
                <a:lnTo>
                  <a:pt x="54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78" name="Freeform 64"/>
          <p:cNvSpPr>
            <a:spLocks/>
          </p:cNvSpPr>
          <p:nvPr/>
        </p:nvSpPr>
        <p:spPr bwMode="auto">
          <a:xfrm>
            <a:off x="3466509" y="3947478"/>
            <a:ext cx="105196" cy="122141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0 h 60"/>
              <a:gd name="T10" fmla="*/ 2147483647 w 60"/>
              <a:gd name="T11" fmla="*/ 0 h 60"/>
              <a:gd name="T12" fmla="*/ 2147483647 w 60"/>
              <a:gd name="T13" fmla="*/ 2147483647 h 60"/>
              <a:gd name="T14" fmla="*/ 2147483647 w 60"/>
              <a:gd name="T15" fmla="*/ 2147483647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2147483647 w 60"/>
              <a:gd name="T21" fmla="*/ 2147483647 h 60"/>
              <a:gd name="T22" fmla="*/ 0 w 60"/>
              <a:gd name="T23" fmla="*/ 2147483647 h 60"/>
              <a:gd name="T24" fmla="*/ 2147483647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2147483647 w 60"/>
              <a:gd name="T49" fmla="*/ 2147483647 h 60"/>
              <a:gd name="T50" fmla="*/ 2147483647 w 60"/>
              <a:gd name="T51" fmla="*/ 2147483647 h 6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0"/>
              <a:gd name="T79" fmla="*/ 0 h 60"/>
              <a:gd name="T80" fmla="*/ 60 w 60"/>
              <a:gd name="T81" fmla="*/ 60 h 60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0" h="60">
                <a:moveTo>
                  <a:pt x="60" y="30"/>
                </a:moveTo>
                <a:lnTo>
                  <a:pt x="60" y="12"/>
                </a:lnTo>
                <a:lnTo>
                  <a:pt x="54" y="12"/>
                </a:lnTo>
                <a:lnTo>
                  <a:pt x="48" y="6"/>
                </a:lnTo>
                <a:lnTo>
                  <a:pt x="42" y="0"/>
                </a:lnTo>
                <a:lnTo>
                  <a:pt x="18" y="0"/>
                </a:lnTo>
                <a:lnTo>
                  <a:pt x="18" y="6"/>
                </a:lnTo>
                <a:lnTo>
                  <a:pt x="12" y="6"/>
                </a:lnTo>
                <a:lnTo>
                  <a:pt x="12" y="12"/>
                </a:lnTo>
                <a:lnTo>
                  <a:pt x="6" y="12"/>
                </a:lnTo>
                <a:lnTo>
                  <a:pt x="6" y="24"/>
                </a:lnTo>
                <a:lnTo>
                  <a:pt x="0" y="30"/>
                </a:lnTo>
                <a:lnTo>
                  <a:pt x="6" y="36"/>
                </a:lnTo>
                <a:lnTo>
                  <a:pt x="6" y="42"/>
                </a:lnTo>
                <a:lnTo>
                  <a:pt x="12" y="48"/>
                </a:lnTo>
                <a:lnTo>
                  <a:pt x="12" y="54"/>
                </a:lnTo>
                <a:lnTo>
                  <a:pt x="18" y="54"/>
                </a:lnTo>
                <a:lnTo>
                  <a:pt x="24" y="60"/>
                </a:lnTo>
                <a:lnTo>
                  <a:pt x="36" y="60"/>
                </a:lnTo>
                <a:lnTo>
                  <a:pt x="42" y="54"/>
                </a:lnTo>
                <a:lnTo>
                  <a:pt x="48" y="54"/>
                </a:lnTo>
                <a:lnTo>
                  <a:pt x="54" y="48"/>
                </a:lnTo>
                <a:lnTo>
                  <a:pt x="60" y="42"/>
                </a:lnTo>
                <a:lnTo>
                  <a:pt x="60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79" name="Freeform 65"/>
          <p:cNvSpPr>
            <a:spLocks/>
          </p:cNvSpPr>
          <p:nvPr/>
        </p:nvSpPr>
        <p:spPr bwMode="auto">
          <a:xfrm>
            <a:off x="3508588" y="4313900"/>
            <a:ext cx="94677" cy="122141"/>
          </a:xfrm>
          <a:custGeom>
            <a:avLst/>
            <a:gdLst>
              <a:gd name="T0" fmla="*/ 2147483647 w 54"/>
              <a:gd name="T1" fmla="*/ 2147483647 h 60"/>
              <a:gd name="T2" fmla="*/ 2147483647 w 54"/>
              <a:gd name="T3" fmla="*/ 2147483647 h 60"/>
              <a:gd name="T4" fmla="*/ 2147483647 w 54"/>
              <a:gd name="T5" fmla="*/ 2147483647 h 60"/>
              <a:gd name="T6" fmla="*/ 2147483647 w 54"/>
              <a:gd name="T7" fmla="*/ 2147483647 h 60"/>
              <a:gd name="T8" fmla="*/ 2147483647 w 54"/>
              <a:gd name="T9" fmla="*/ 2147483647 h 60"/>
              <a:gd name="T10" fmla="*/ 2147483647 w 54"/>
              <a:gd name="T11" fmla="*/ 0 h 60"/>
              <a:gd name="T12" fmla="*/ 2147483647 w 54"/>
              <a:gd name="T13" fmla="*/ 2147483647 h 60"/>
              <a:gd name="T14" fmla="*/ 2147483647 w 54"/>
              <a:gd name="T15" fmla="*/ 2147483647 h 60"/>
              <a:gd name="T16" fmla="*/ 2147483647 w 54"/>
              <a:gd name="T17" fmla="*/ 2147483647 h 60"/>
              <a:gd name="T18" fmla="*/ 0 w 54"/>
              <a:gd name="T19" fmla="*/ 2147483647 h 60"/>
              <a:gd name="T20" fmla="*/ 0 w 54"/>
              <a:gd name="T21" fmla="*/ 2147483647 h 60"/>
              <a:gd name="T22" fmla="*/ 2147483647 w 54"/>
              <a:gd name="T23" fmla="*/ 2147483647 h 60"/>
              <a:gd name="T24" fmla="*/ 2147483647 w 54"/>
              <a:gd name="T25" fmla="*/ 2147483647 h 60"/>
              <a:gd name="T26" fmla="*/ 2147483647 w 54"/>
              <a:gd name="T27" fmla="*/ 2147483647 h 60"/>
              <a:gd name="T28" fmla="*/ 2147483647 w 54"/>
              <a:gd name="T29" fmla="*/ 2147483647 h 60"/>
              <a:gd name="T30" fmla="*/ 2147483647 w 54"/>
              <a:gd name="T31" fmla="*/ 2147483647 h 60"/>
              <a:gd name="T32" fmla="*/ 2147483647 w 54"/>
              <a:gd name="T33" fmla="*/ 2147483647 h 60"/>
              <a:gd name="T34" fmla="*/ 2147483647 w 54"/>
              <a:gd name="T35" fmla="*/ 2147483647 h 60"/>
              <a:gd name="T36" fmla="*/ 2147483647 w 54"/>
              <a:gd name="T37" fmla="*/ 2147483647 h 60"/>
              <a:gd name="T38" fmla="*/ 2147483647 w 54"/>
              <a:gd name="T39" fmla="*/ 2147483647 h 60"/>
              <a:gd name="T40" fmla="*/ 2147483647 w 54"/>
              <a:gd name="T41" fmla="*/ 2147483647 h 60"/>
              <a:gd name="T42" fmla="*/ 2147483647 w 54"/>
              <a:gd name="T43" fmla="*/ 2147483647 h 60"/>
              <a:gd name="T44" fmla="*/ 2147483647 w 54"/>
              <a:gd name="T45" fmla="*/ 2147483647 h 6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4"/>
              <a:gd name="T70" fmla="*/ 0 h 60"/>
              <a:gd name="T71" fmla="*/ 54 w 54"/>
              <a:gd name="T72" fmla="*/ 60 h 6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4" h="60">
                <a:moveTo>
                  <a:pt x="54" y="30"/>
                </a:moveTo>
                <a:lnTo>
                  <a:pt x="54" y="18"/>
                </a:lnTo>
                <a:lnTo>
                  <a:pt x="48" y="12"/>
                </a:lnTo>
                <a:lnTo>
                  <a:pt x="48" y="6"/>
                </a:lnTo>
                <a:lnTo>
                  <a:pt x="36" y="6"/>
                </a:lnTo>
                <a:lnTo>
                  <a:pt x="30" y="0"/>
                </a:lnTo>
                <a:lnTo>
                  <a:pt x="18" y="6"/>
                </a:lnTo>
                <a:lnTo>
                  <a:pt x="6" y="6"/>
                </a:lnTo>
                <a:lnTo>
                  <a:pt x="6" y="12"/>
                </a:lnTo>
                <a:lnTo>
                  <a:pt x="0" y="18"/>
                </a:lnTo>
                <a:lnTo>
                  <a:pt x="0" y="48"/>
                </a:lnTo>
                <a:lnTo>
                  <a:pt x="6" y="48"/>
                </a:lnTo>
                <a:lnTo>
                  <a:pt x="6" y="54"/>
                </a:lnTo>
                <a:lnTo>
                  <a:pt x="12" y="54"/>
                </a:lnTo>
                <a:lnTo>
                  <a:pt x="18" y="60"/>
                </a:lnTo>
                <a:lnTo>
                  <a:pt x="36" y="60"/>
                </a:lnTo>
                <a:lnTo>
                  <a:pt x="42" y="54"/>
                </a:lnTo>
                <a:lnTo>
                  <a:pt x="48" y="54"/>
                </a:lnTo>
                <a:lnTo>
                  <a:pt x="48" y="48"/>
                </a:lnTo>
                <a:lnTo>
                  <a:pt x="54" y="48"/>
                </a:lnTo>
                <a:lnTo>
                  <a:pt x="54" y="36"/>
                </a:lnTo>
                <a:lnTo>
                  <a:pt x="54" y="30"/>
                </a:lnTo>
                <a:lnTo>
                  <a:pt x="54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80" name="Freeform 66"/>
          <p:cNvSpPr>
            <a:spLocks/>
          </p:cNvSpPr>
          <p:nvPr/>
        </p:nvSpPr>
        <p:spPr bwMode="auto">
          <a:xfrm>
            <a:off x="3540147" y="4741393"/>
            <a:ext cx="105196" cy="122141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0 h 60"/>
              <a:gd name="T10" fmla="*/ 2147483647 w 60"/>
              <a:gd name="T11" fmla="*/ 0 h 60"/>
              <a:gd name="T12" fmla="*/ 2147483647 w 60"/>
              <a:gd name="T13" fmla="*/ 2147483647 h 60"/>
              <a:gd name="T14" fmla="*/ 2147483647 w 60"/>
              <a:gd name="T15" fmla="*/ 2147483647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0 w 60"/>
              <a:gd name="T21" fmla="*/ 2147483647 h 60"/>
              <a:gd name="T22" fmla="*/ 0 w 60"/>
              <a:gd name="T23" fmla="*/ 2147483647 h 60"/>
              <a:gd name="T24" fmla="*/ 2147483647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2147483647 w 60"/>
              <a:gd name="T49" fmla="*/ 2147483647 h 60"/>
              <a:gd name="T50" fmla="*/ 2147483647 w 60"/>
              <a:gd name="T51" fmla="*/ 2147483647 h 6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0"/>
              <a:gd name="T79" fmla="*/ 0 h 60"/>
              <a:gd name="T80" fmla="*/ 60 w 60"/>
              <a:gd name="T81" fmla="*/ 60 h 60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0" h="60">
                <a:moveTo>
                  <a:pt x="60" y="30"/>
                </a:moveTo>
                <a:lnTo>
                  <a:pt x="60" y="18"/>
                </a:lnTo>
                <a:lnTo>
                  <a:pt x="54" y="12"/>
                </a:lnTo>
                <a:lnTo>
                  <a:pt x="48" y="6"/>
                </a:lnTo>
                <a:lnTo>
                  <a:pt x="42" y="0"/>
                </a:lnTo>
                <a:lnTo>
                  <a:pt x="18" y="0"/>
                </a:lnTo>
                <a:lnTo>
                  <a:pt x="18" y="6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24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54"/>
                </a:lnTo>
                <a:lnTo>
                  <a:pt x="18" y="54"/>
                </a:lnTo>
                <a:lnTo>
                  <a:pt x="24" y="60"/>
                </a:lnTo>
                <a:lnTo>
                  <a:pt x="36" y="60"/>
                </a:lnTo>
                <a:lnTo>
                  <a:pt x="42" y="54"/>
                </a:lnTo>
                <a:lnTo>
                  <a:pt x="48" y="54"/>
                </a:lnTo>
                <a:lnTo>
                  <a:pt x="54" y="48"/>
                </a:lnTo>
                <a:lnTo>
                  <a:pt x="54" y="42"/>
                </a:lnTo>
                <a:lnTo>
                  <a:pt x="60" y="42"/>
                </a:lnTo>
                <a:lnTo>
                  <a:pt x="60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81" name="Freeform 67"/>
          <p:cNvSpPr>
            <a:spLocks/>
          </p:cNvSpPr>
          <p:nvPr/>
        </p:nvSpPr>
        <p:spPr bwMode="auto">
          <a:xfrm>
            <a:off x="3582225" y="4900176"/>
            <a:ext cx="105196" cy="122141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2147483647 h 60"/>
              <a:gd name="T12" fmla="*/ 2147483647 w 60"/>
              <a:gd name="T13" fmla="*/ 0 h 60"/>
              <a:gd name="T14" fmla="*/ 2147483647 w 60"/>
              <a:gd name="T15" fmla="*/ 0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0 w 60"/>
              <a:gd name="T21" fmla="*/ 2147483647 h 60"/>
              <a:gd name="T22" fmla="*/ 0 w 60"/>
              <a:gd name="T23" fmla="*/ 2147483647 h 60"/>
              <a:gd name="T24" fmla="*/ 2147483647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2147483647 w 60"/>
              <a:gd name="T49" fmla="*/ 2147483647 h 6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60"/>
              <a:gd name="T76" fmla="*/ 0 h 60"/>
              <a:gd name="T77" fmla="*/ 60 w 60"/>
              <a:gd name="T78" fmla="*/ 60 h 6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60" h="60">
                <a:moveTo>
                  <a:pt x="60" y="30"/>
                </a:moveTo>
                <a:lnTo>
                  <a:pt x="60" y="24"/>
                </a:lnTo>
                <a:lnTo>
                  <a:pt x="54" y="18"/>
                </a:lnTo>
                <a:lnTo>
                  <a:pt x="54" y="12"/>
                </a:lnTo>
                <a:lnTo>
                  <a:pt x="48" y="6"/>
                </a:lnTo>
                <a:lnTo>
                  <a:pt x="42" y="6"/>
                </a:lnTo>
                <a:lnTo>
                  <a:pt x="42" y="0"/>
                </a:lnTo>
                <a:lnTo>
                  <a:pt x="18" y="0"/>
                </a:lnTo>
                <a:lnTo>
                  <a:pt x="12" y="6"/>
                </a:lnTo>
                <a:lnTo>
                  <a:pt x="6" y="12"/>
                </a:lnTo>
                <a:lnTo>
                  <a:pt x="0" y="18"/>
                </a:lnTo>
                <a:lnTo>
                  <a:pt x="0" y="42"/>
                </a:lnTo>
                <a:lnTo>
                  <a:pt x="6" y="42"/>
                </a:lnTo>
                <a:lnTo>
                  <a:pt x="6" y="48"/>
                </a:lnTo>
                <a:lnTo>
                  <a:pt x="12" y="54"/>
                </a:lnTo>
                <a:lnTo>
                  <a:pt x="18" y="54"/>
                </a:lnTo>
                <a:lnTo>
                  <a:pt x="24" y="60"/>
                </a:lnTo>
                <a:lnTo>
                  <a:pt x="36" y="60"/>
                </a:lnTo>
                <a:lnTo>
                  <a:pt x="42" y="54"/>
                </a:lnTo>
                <a:lnTo>
                  <a:pt x="48" y="54"/>
                </a:lnTo>
                <a:lnTo>
                  <a:pt x="54" y="48"/>
                </a:lnTo>
                <a:lnTo>
                  <a:pt x="54" y="42"/>
                </a:lnTo>
                <a:lnTo>
                  <a:pt x="60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82" name="Freeform 68"/>
          <p:cNvSpPr>
            <a:spLocks/>
          </p:cNvSpPr>
          <p:nvPr/>
        </p:nvSpPr>
        <p:spPr bwMode="auto">
          <a:xfrm>
            <a:off x="3592745" y="2152008"/>
            <a:ext cx="105196" cy="122141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0 h 60"/>
              <a:gd name="T10" fmla="*/ 2147483647 w 60"/>
              <a:gd name="T11" fmla="*/ 0 h 60"/>
              <a:gd name="T12" fmla="*/ 2147483647 w 60"/>
              <a:gd name="T13" fmla="*/ 2147483647 h 60"/>
              <a:gd name="T14" fmla="*/ 2147483647 w 60"/>
              <a:gd name="T15" fmla="*/ 2147483647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0 w 60"/>
              <a:gd name="T21" fmla="*/ 2147483647 h 60"/>
              <a:gd name="T22" fmla="*/ 0 w 60"/>
              <a:gd name="T23" fmla="*/ 2147483647 h 60"/>
              <a:gd name="T24" fmla="*/ 2147483647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2147483647 w 60"/>
              <a:gd name="T49" fmla="*/ 2147483647 h 60"/>
              <a:gd name="T50" fmla="*/ 2147483647 w 60"/>
              <a:gd name="T51" fmla="*/ 2147483647 h 6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0"/>
              <a:gd name="T79" fmla="*/ 0 h 60"/>
              <a:gd name="T80" fmla="*/ 60 w 60"/>
              <a:gd name="T81" fmla="*/ 60 h 60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0" h="60">
                <a:moveTo>
                  <a:pt x="60" y="30"/>
                </a:moveTo>
                <a:lnTo>
                  <a:pt x="60" y="18"/>
                </a:lnTo>
                <a:lnTo>
                  <a:pt x="54" y="12"/>
                </a:lnTo>
                <a:lnTo>
                  <a:pt x="48" y="6"/>
                </a:lnTo>
                <a:lnTo>
                  <a:pt x="42" y="0"/>
                </a:lnTo>
                <a:lnTo>
                  <a:pt x="18" y="0"/>
                </a:lnTo>
                <a:lnTo>
                  <a:pt x="18" y="6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24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54"/>
                </a:lnTo>
                <a:lnTo>
                  <a:pt x="18" y="54"/>
                </a:lnTo>
                <a:lnTo>
                  <a:pt x="24" y="60"/>
                </a:lnTo>
                <a:lnTo>
                  <a:pt x="36" y="60"/>
                </a:lnTo>
                <a:lnTo>
                  <a:pt x="42" y="54"/>
                </a:lnTo>
                <a:lnTo>
                  <a:pt x="48" y="54"/>
                </a:lnTo>
                <a:lnTo>
                  <a:pt x="54" y="48"/>
                </a:lnTo>
                <a:lnTo>
                  <a:pt x="54" y="42"/>
                </a:lnTo>
                <a:lnTo>
                  <a:pt x="60" y="42"/>
                </a:lnTo>
                <a:lnTo>
                  <a:pt x="60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83" name="Freeform 69"/>
          <p:cNvSpPr>
            <a:spLocks/>
          </p:cNvSpPr>
          <p:nvPr/>
        </p:nvSpPr>
        <p:spPr bwMode="auto">
          <a:xfrm>
            <a:off x="3655863" y="4802463"/>
            <a:ext cx="94677" cy="109927"/>
          </a:xfrm>
          <a:custGeom>
            <a:avLst/>
            <a:gdLst>
              <a:gd name="T0" fmla="*/ 2147483647 w 54"/>
              <a:gd name="T1" fmla="*/ 2147483647 h 54"/>
              <a:gd name="T2" fmla="*/ 2147483647 w 54"/>
              <a:gd name="T3" fmla="*/ 2147483647 h 54"/>
              <a:gd name="T4" fmla="*/ 2147483647 w 54"/>
              <a:gd name="T5" fmla="*/ 2147483647 h 54"/>
              <a:gd name="T6" fmla="*/ 2147483647 w 54"/>
              <a:gd name="T7" fmla="*/ 0 h 54"/>
              <a:gd name="T8" fmla="*/ 2147483647 w 54"/>
              <a:gd name="T9" fmla="*/ 0 h 54"/>
              <a:gd name="T10" fmla="*/ 2147483647 w 54"/>
              <a:gd name="T11" fmla="*/ 2147483647 h 54"/>
              <a:gd name="T12" fmla="*/ 0 w 54"/>
              <a:gd name="T13" fmla="*/ 2147483647 h 54"/>
              <a:gd name="T14" fmla="*/ 0 w 54"/>
              <a:gd name="T15" fmla="*/ 2147483647 h 54"/>
              <a:gd name="T16" fmla="*/ 2147483647 w 54"/>
              <a:gd name="T17" fmla="*/ 2147483647 h 54"/>
              <a:gd name="T18" fmla="*/ 2147483647 w 54"/>
              <a:gd name="T19" fmla="*/ 2147483647 h 54"/>
              <a:gd name="T20" fmla="*/ 2147483647 w 54"/>
              <a:gd name="T21" fmla="*/ 2147483647 h 54"/>
              <a:gd name="T22" fmla="*/ 2147483647 w 54"/>
              <a:gd name="T23" fmla="*/ 2147483647 h 54"/>
              <a:gd name="T24" fmla="*/ 2147483647 w 54"/>
              <a:gd name="T25" fmla="*/ 2147483647 h 54"/>
              <a:gd name="T26" fmla="*/ 2147483647 w 54"/>
              <a:gd name="T27" fmla="*/ 2147483647 h 54"/>
              <a:gd name="T28" fmla="*/ 2147483647 w 54"/>
              <a:gd name="T29" fmla="*/ 2147483647 h 54"/>
              <a:gd name="T30" fmla="*/ 2147483647 w 54"/>
              <a:gd name="T31" fmla="*/ 2147483647 h 5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54"/>
              <a:gd name="T49" fmla="*/ 0 h 54"/>
              <a:gd name="T50" fmla="*/ 54 w 54"/>
              <a:gd name="T51" fmla="*/ 54 h 5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54" h="54">
                <a:moveTo>
                  <a:pt x="54" y="24"/>
                </a:moveTo>
                <a:lnTo>
                  <a:pt x="54" y="12"/>
                </a:lnTo>
                <a:lnTo>
                  <a:pt x="48" y="6"/>
                </a:lnTo>
                <a:lnTo>
                  <a:pt x="42" y="0"/>
                </a:lnTo>
                <a:lnTo>
                  <a:pt x="12" y="0"/>
                </a:lnTo>
                <a:lnTo>
                  <a:pt x="6" y="6"/>
                </a:lnTo>
                <a:lnTo>
                  <a:pt x="0" y="12"/>
                </a:lnTo>
                <a:lnTo>
                  <a:pt x="0" y="42"/>
                </a:lnTo>
                <a:lnTo>
                  <a:pt x="6" y="48"/>
                </a:lnTo>
                <a:lnTo>
                  <a:pt x="12" y="54"/>
                </a:lnTo>
                <a:lnTo>
                  <a:pt x="42" y="54"/>
                </a:lnTo>
                <a:lnTo>
                  <a:pt x="48" y="48"/>
                </a:lnTo>
                <a:lnTo>
                  <a:pt x="54" y="42"/>
                </a:lnTo>
                <a:lnTo>
                  <a:pt x="54" y="36"/>
                </a:lnTo>
                <a:lnTo>
                  <a:pt x="54" y="24"/>
                </a:lnTo>
                <a:lnTo>
                  <a:pt x="54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84" name="Freeform 70"/>
          <p:cNvSpPr>
            <a:spLocks/>
          </p:cNvSpPr>
          <p:nvPr/>
        </p:nvSpPr>
        <p:spPr bwMode="auto">
          <a:xfrm>
            <a:off x="3718980" y="3971906"/>
            <a:ext cx="105196" cy="109927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2147483647 h 54"/>
              <a:gd name="T8" fmla="*/ 2147483647 w 60"/>
              <a:gd name="T9" fmla="*/ 2147483647 h 54"/>
              <a:gd name="T10" fmla="*/ 2147483647 w 60"/>
              <a:gd name="T11" fmla="*/ 0 h 54"/>
              <a:gd name="T12" fmla="*/ 2147483647 w 60"/>
              <a:gd name="T13" fmla="*/ 0 h 54"/>
              <a:gd name="T14" fmla="*/ 2147483647 w 60"/>
              <a:gd name="T15" fmla="*/ 2147483647 h 54"/>
              <a:gd name="T16" fmla="*/ 2147483647 w 60"/>
              <a:gd name="T17" fmla="*/ 2147483647 h 54"/>
              <a:gd name="T18" fmla="*/ 2147483647 w 60"/>
              <a:gd name="T19" fmla="*/ 2147483647 h 54"/>
              <a:gd name="T20" fmla="*/ 0 w 60"/>
              <a:gd name="T21" fmla="*/ 2147483647 h 54"/>
              <a:gd name="T22" fmla="*/ 0 w 60"/>
              <a:gd name="T23" fmla="*/ 2147483647 h 54"/>
              <a:gd name="T24" fmla="*/ 2147483647 w 60"/>
              <a:gd name="T25" fmla="*/ 2147483647 h 54"/>
              <a:gd name="T26" fmla="*/ 2147483647 w 60"/>
              <a:gd name="T27" fmla="*/ 2147483647 h 54"/>
              <a:gd name="T28" fmla="*/ 2147483647 w 60"/>
              <a:gd name="T29" fmla="*/ 2147483647 h 54"/>
              <a:gd name="T30" fmla="*/ 2147483647 w 60"/>
              <a:gd name="T31" fmla="*/ 2147483647 h 54"/>
              <a:gd name="T32" fmla="*/ 2147483647 w 60"/>
              <a:gd name="T33" fmla="*/ 2147483647 h 54"/>
              <a:gd name="T34" fmla="*/ 2147483647 w 60"/>
              <a:gd name="T35" fmla="*/ 2147483647 h 54"/>
              <a:gd name="T36" fmla="*/ 2147483647 w 60"/>
              <a:gd name="T37" fmla="*/ 2147483647 h 54"/>
              <a:gd name="T38" fmla="*/ 2147483647 w 60"/>
              <a:gd name="T39" fmla="*/ 2147483647 h 54"/>
              <a:gd name="T40" fmla="*/ 2147483647 w 60"/>
              <a:gd name="T41" fmla="*/ 2147483647 h 54"/>
              <a:gd name="T42" fmla="*/ 2147483647 w 60"/>
              <a:gd name="T43" fmla="*/ 2147483647 h 54"/>
              <a:gd name="T44" fmla="*/ 2147483647 w 60"/>
              <a:gd name="T45" fmla="*/ 2147483647 h 5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60"/>
              <a:gd name="T70" fmla="*/ 0 h 54"/>
              <a:gd name="T71" fmla="*/ 60 w 60"/>
              <a:gd name="T72" fmla="*/ 54 h 54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60" h="54">
                <a:moveTo>
                  <a:pt x="60" y="24"/>
                </a:moveTo>
                <a:lnTo>
                  <a:pt x="60" y="18"/>
                </a:lnTo>
                <a:lnTo>
                  <a:pt x="54" y="12"/>
                </a:lnTo>
                <a:lnTo>
                  <a:pt x="54" y="6"/>
                </a:lnTo>
                <a:lnTo>
                  <a:pt x="48" y="6"/>
                </a:lnTo>
                <a:lnTo>
                  <a:pt x="48" y="0"/>
                </a:lnTo>
                <a:lnTo>
                  <a:pt x="12" y="0"/>
                </a:lnTo>
                <a:lnTo>
                  <a:pt x="12" y="6"/>
                </a:lnTo>
                <a:lnTo>
                  <a:pt x="6" y="6"/>
                </a:lnTo>
                <a:lnTo>
                  <a:pt x="6" y="12"/>
                </a:lnTo>
                <a:lnTo>
                  <a:pt x="0" y="18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48"/>
                </a:lnTo>
                <a:lnTo>
                  <a:pt x="12" y="54"/>
                </a:lnTo>
                <a:lnTo>
                  <a:pt x="48" y="54"/>
                </a:lnTo>
                <a:lnTo>
                  <a:pt x="48" y="48"/>
                </a:lnTo>
                <a:lnTo>
                  <a:pt x="54" y="48"/>
                </a:lnTo>
                <a:lnTo>
                  <a:pt x="54" y="42"/>
                </a:lnTo>
                <a:lnTo>
                  <a:pt x="60" y="36"/>
                </a:lnTo>
                <a:lnTo>
                  <a:pt x="60" y="24"/>
                </a:lnTo>
                <a:lnTo>
                  <a:pt x="60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85" name="Freeform 71"/>
          <p:cNvSpPr>
            <a:spLocks/>
          </p:cNvSpPr>
          <p:nvPr/>
        </p:nvSpPr>
        <p:spPr bwMode="auto">
          <a:xfrm>
            <a:off x="3718980" y="2579500"/>
            <a:ext cx="105196" cy="109927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2147483647 h 54"/>
              <a:gd name="T8" fmla="*/ 2147483647 w 60"/>
              <a:gd name="T9" fmla="*/ 0 h 54"/>
              <a:gd name="T10" fmla="*/ 2147483647 w 60"/>
              <a:gd name="T11" fmla="*/ 0 h 54"/>
              <a:gd name="T12" fmla="*/ 2147483647 w 60"/>
              <a:gd name="T13" fmla="*/ 2147483647 h 54"/>
              <a:gd name="T14" fmla="*/ 2147483647 w 60"/>
              <a:gd name="T15" fmla="*/ 2147483647 h 54"/>
              <a:gd name="T16" fmla="*/ 2147483647 w 60"/>
              <a:gd name="T17" fmla="*/ 2147483647 h 54"/>
              <a:gd name="T18" fmla="*/ 0 w 60"/>
              <a:gd name="T19" fmla="*/ 2147483647 h 54"/>
              <a:gd name="T20" fmla="*/ 0 w 60"/>
              <a:gd name="T21" fmla="*/ 2147483647 h 54"/>
              <a:gd name="T22" fmla="*/ 2147483647 w 60"/>
              <a:gd name="T23" fmla="*/ 2147483647 h 54"/>
              <a:gd name="T24" fmla="*/ 2147483647 w 60"/>
              <a:gd name="T25" fmla="*/ 2147483647 h 54"/>
              <a:gd name="T26" fmla="*/ 2147483647 w 60"/>
              <a:gd name="T27" fmla="*/ 2147483647 h 54"/>
              <a:gd name="T28" fmla="*/ 2147483647 w 60"/>
              <a:gd name="T29" fmla="*/ 2147483647 h 54"/>
              <a:gd name="T30" fmla="*/ 2147483647 w 60"/>
              <a:gd name="T31" fmla="*/ 2147483647 h 54"/>
              <a:gd name="T32" fmla="*/ 2147483647 w 60"/>
              <a:gd name="T33" fmla="*/ 2147483647 h 54"/>
              <a:gd name="T34" fmla="*/ 2147483647 w 60"/>
              <a:gd name="T35" fmla="*/ 2147483647 h 54"/>
              <a:gd name="T36" fmla="*/ 2147483647 w 60"/>
              <a:gd name="T37" fmla="*/ 2147483647 h 54"/>
              <a:gd name="T38" fmla="*/ 2147483647 w 60"/>
              <a:gd name="T39" fmla="*/ 2147483647 h 54"/>
              <a:gd name="T40" fmla="*/ 2147483647 w 60"/>
              <a:gd name="T41" fmla="*/ 2147483647 h 54"/>
              <a:gd name="T42" fmla="*/ 2147483647 w 60"/>
              <a:gd name="T43" fmla="*/ 2147483647 h 54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60"/>
              <a:gd name="T67" fmla="*/ 0 h 54"/>
              <a:gd name="T68" fmla="*/ 60 w 60"/>
              <a:gd name="T69" fmla="*/ 54 h 54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60" h="54">
                <a:moveTo>
                  <a:pt x="60" y="24"/>
                </a:moveTo>
                <a:lnTo>
                  <a:pt x="60" y="12"/>
                </a:lnTo>
                <a:lnTo>
                  <a:pt x="54" y="6"/>
                </a:lnTo>
                <a:lnTo>
                  <a:pt x="48" y="6"/>
                </a:lnTo>
                <a:lnTo>
                  <a:pt x="48" y="0"/>
                </a:lnTo>
                <a:lnTo>
                  <a:pt x="18" y="0"/>
                </a:lnTo>
                <a:lnTo>
                  <a:pt x="12" y="6"/>
                </a:lnTo>
                <a:lnTo>
                  <a:pt x="6" y="6"/>
                </a:lnTo>
                <a:lnTo>
                  <a:pt x="6" y="18"/>
                </a:lnTo>
                <a:lnTo>
                  <a:pt x="0" y="18"/>
                </a:lnTo>
                <a:lnTo>
                  <a:pt x="0" y="30"/>
                </a:lnTo>
                <a:lnTo>
                  <a:pt x="6" y="36"/>
                </a:lnTo>
                <a:lnTo>
                  <a:pt x="6" y="48"/>
                </a:lnTo>
                <a:lnTo>
                  <a:pt x="12" y="48"/>
                </a:lnTo>
                <a:lnTo>
                  <a:pt x="18" y="54"/>
                </a:lnTo>
                <a:lnTo>
                  <a:pt x="48" y="54"/>
                </a:lnTo>
                <a:lnTo>
                  <a:pt x="48" y="48"/>
                </a:lnTo>
                <a:lnTo>
                  <a:pt x="54" y="48"/>
                </a:lnTo>
                <a:lnTo>
                  <a:pt x="60" y="42"/>
                </a:lnTo>
                <a:lnTo>
                  <a:pt x="60" y="30"/>
                </a:lnTo>
                <a:lnTo>
                  <a:pt x="60" y="24"/>
                </a:lnTo>
                <a:lnTo>
                  <a:pt x="60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86" name="Freeform 72"/>
          <p:cNvSpPr>
            <a:spLocks/>
          </p:cNvSpPr>
          <p:nvPr/>
        </p:nvSpPr>
        <p:spPr bwMode="auto">
          <a:xfrm>
            <a:off x="3740019" y="1944368"/>
            <a:ext cx="105196" cy="109927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2147483647 h 54"/>
              <a:gd name="T8" fmla="*/ 2147483647 w 60"/>
              <a:gd name="T9" fmla="*/ 2147483647 h 54"/>
              <a:gd name="T10" fmla="*/ 2147483647 w 60"/>
              <a:gd name="T11" fmla="*/ 0 h 54"/>
              <a:gd name="T12" fmla="*/ 2147483647 w 60"/>
              <a:gd name="T13" fmla="*/ 0 h 54"/>
              <a:gd name="T14" fmla="*/ 2147483647 w 60"/>
              <a:gd name="T15" fmla="*/ 2147483647 h 54"/>
              <a:gd name="T16" fmla="*/ 2147483647 w 60"/>
              <a:gd name="T17" fmla="*/ 2147483647 h 54"/>
              <a:gd name="T18" fmla="*/ 2147483647 w 60"/>
              <a:gd name="T19" fmla="*/ 2147483647 h 54"/>
              <a:gd name="T20" fmla="*/ 0 w 60"/>
              <a:gd name="T21" fmla="*/ 2147483647 h 54"/>
              <a:gd name="T22" fmla="*/ 0 w 60"/>
              <a:gd name="T23" fmla="*/ 2147483647 h 54"/>
              <a:gd name="T24" fmla="*/ 2147483647 w 60"/>
              <a:gd name="T25" fmla="*/ 2147483647 h 54"/>
              <a:gd name="T26" fmla="*/ 2147483647 w 60"/>
              <a:gd name="T27" fmla="*/ 2147483647 h 54"/>
              <a:gd name="T28" fmla="*/ 2147483647 w 60"/>
              <a:gd name="T29" fmla="*/ 2147483647 h 54"/>
              <a:gd name="T30" fmla="*/ 2147483647 w 60"/>
              <a:gd name="T31" fmla="*/ 2147483647 h 54"/>
              <a:gd name="T32" fmla="*/ 2147483647 w 60"/>
              <a:gd name="T33" fmla="*/ 2147483647 h 54"/>
              <a:gd name="T34" fmla="*/ 2147483647 w 60"/>
              <a:gd name="T35" fmla="*/ 2147483647 h 54"/>
              <a:gd name="T36" fmla="*/ 2147483647 w 60"/>
              <a:gd name="T37" fmla="*/ 2147483647 h 54"/>
              <a:gd name="T38" fmla="*/ 2147483647 w 60"/>
              <a:gd name="T39" fmla="*/ 2147483647 h 54"/>
              <a:gd name="T40" fmla="*/ 2147483647 w 60"/>
              <a:gd name="T41" fmla="*/ 2147483647 h 54"/>
              <a:gd name="T42" fmla="*/ 2147483647 w 60"/>
              <a:gd name="T43" fmla="*/ 2147483647 h 54"/>
              <a:gd name="T44" fmla="*/ 2147483647 w 60"/>
              <a:gd name="T45" fmla="*/ 2147483647 h 5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60"/>
              <a:gd name="T70" fmla="*/ 0 h 54"/>
              <a:gd name="T71" fmla="*/ 60 w 60"/>
              <a:gd name="T72" fmla="*/ 54 h 54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60" h="54">
                <a:moveTo>
                  <a:pt x="60" y="24"/>
                </a:moveTo>
                <a:lnTo>
                  <a:pt x="60" y="18"/>
                </a:lnTo>
                <a:lnTo>
                  <a:pt x="54" y="18"/>
                </a:lnTo>
                <a:lnTo>
                  <a:pt x="54" y="6"/>
                </a:lnTo>
                <a:lnTo>
                  <a:pt x="48" y="6"/>
                </a:lnTo>
                <a:lnTo>
                  <a:pt x="42" y="0"/>
                </a:lnTo>
                <a:lnTo>
                  <a:pt x="12" y="0"/>
                </a:lnTo>
                <a:lnTo>
                  <a:pt x="12" y="6"/>
                </a:lnTo>
                <a:lnTo>
                  <a:pt x="6" y="6"/>
                </a:lnTo>
                <a:lnTo>
                  <a:pt x="6" y="12"/>
                </a:lnTo>
                <a:lnTo>
                  <a:pt x="0" y="18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48"/>
                </a:lnTo>
                <a:lnTo>
                  <a:pt x="12" y="54"/>
                </a:lnTo>
                <a:lnTo>
                  <a:pt x="42" y="54"/>
                </a:lnTo>
                <a:lnTo>
                  <a:pt x="48" y="48"/>
                </a:lnTo>
                <a:lnTo>
                  <a:pt x="54" y="48"/>
                </a:lnTo>
                <a:lnTo>
                  <a:pt x="54" y="36"/>
                </a:lnTo>
                <a:lnTo>
                  <a:pt x="60" y="36"/>
                </a:lnTo>
                <a:lnTo>
                  <a:pt x="60" y="24"/>
                </a:lnTo>
                <a:lnTo>
                  <a:pt x="60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87" name="Freeform 73"/>
          <p:cNvSpPr>
            <a:spLocks/>
          </p:cNvSpPr>
          <p:nvPr/>
        </p:nvSpPr>
        <p:spPr bwMode="auto">
          <a:xfrm>
            <a:off x="3887294" y="3971906"/>
            <a:ext cx="105196" cy="109927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2147483647 h 54"/>
              <a:gd name="T8" fmla="*/ 2147483647 w 60"/>
              <a:gd name="T9" fmla="*/ 2147483647 h 54"/>
              <a:gd name="T10" fmla="*/ 2147483647 w 60"/>
              <a:gd name="T11" fmla="*/ 0 h 54"/>
              <a:gd name="T12" fmla="*/ 2147483647 w 60"/>
              <a:gd name="T13" fmla="*/ 0 h 54"/>
              <a:gd name="T14" fmla="*/ 2147483647 w 60"/>
              <a:gd name="T15" fmla="*/ 2147483647 h 54"/>
              <a:gd name="T16" fmla="*/ 2147483647 w 60"/>
              <a:gd name="T17" fmla="*/ 2147483647 h 54"/>
              <a:gd name="T18" fmla="*/ 2147483647 w 60"/>
              <a:gd name="T19" fmla="*/ 2147483647 h 54"/>
              <a:gd name="T20" fmla="*/ 0 w 60"/>
              <a:gd name="T21" fmla="*/ 2147483647 h 54"/>
              <a:gd name="T22" fmla="*/ 0 w 60"/>
              <a:gd name="T23" fmla="*/ 2147483647 h 54"/>
              <a:gd name="T24" fmla="*/ 2147483647 w 60"/>
              <a:gd name="T25" fmla="*/ 2147483647 h 54"/>
              <a:gd name="T26" fmla="*/ 2147483647 w 60"/>
              <a:gd name="T27" fmla="*/ 2147483647 h 54"/>
              <a:gd name="T28" fmla="*/ 2147483647 w 60"/>
              <a:gd name="T29" fmla="*/ 2147483647 h 54"/>
              <a:gd name="T30" fmla="*/ 2147483647 w 60"/>
              <a:gd name="T31" fmla="*/ 2147483647 h 54"/>
              <a:gd name="T32" fmla="*/ 2147483647 w 60"/>
              <a:gd name="T33" fmla="*/ 2147483647 h 54"/>
              <a:gd name="T34" fmla="*/ 2147483647 w 60"/>
              <a:gd name="T35" fmla="*/ 2147483647 h 54"/>
              <a:gd name="T36" fmla="*/ 2147483647 w 60"/>
              <a:gd name="T37" fmla="*/ 2147483647 h 54"/>
              <a:gd name="T38" fmla="*/ 2147483647 w 60"/>
              <a:gd name="T39" fmla="*/ 2147483647 h 54"/>
              <a:gd name="T40" fmla="*/ 2147483647 w 60"/>
              <a:gd name="T41" fmla="*/ 2147483647 h 54"/>
              <a:gd name="T42" fmla="*/ 2147483647 w 60"/>
              <a:gd name="T43" fmla="*/ 2147483647 h 54"/>
              <a:gd name="T44" fmla="*/ 2147483647 w 60"/>
              <a:gd name="T45" fmla="*/ 2147483647 h 5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60"/>
              <a:gd name="T70" fmla="*/ 0 h 54"/>
              <a:gd name="T71" fmla="*/ 60 w 60"/>
              <a:gd name="T72" fmla="*/ 54 h 54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60" h="54">
                <a:moveTo>
                  <a:pt x="60" y="24"/>
                </a:moveTo>
                <a:lnTo>
                  <a:pt x="60" y="18"/>
                </a:lnTo>
                <a:lnTo>
                  <a:pt x="54" y="12"/>
                </a:lnTo>
                <a:lnTo>
                  <a:pt x="54" y="6"/>
                </a:lnTo>
                <a:lnTo>
                  <a:pt x="48" y="6"/>
                </a:lnTo>
                <a:lnTo>
                  <a:pt x="42" y="0"/>
                </a:lnTo>
                <a:lnTo>
                  <a:pt x="12" y="0"/>
                </a:lnTo>
                <a:lnTo>
                  <a:pt x="12" y="6"/>
                </a:lnTo>
                <a:lnTo>
                  <a:pt x="6" y="6"/>
                </a:lnTo>
                <a:lnTo>
                  <a:pt x="6" y="12"/>
                </a:lnTo>
                <a:lnTo>
                  <a:pt x="0" y="18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48"/>
                </a:lnTo>
                <a:lnTo>
                  <a:pt x="12" y="54"/>
                </a:lnTo>
                <a:lnTo>
                  <a:pt x="42" y="54"/>
                </a:lnTo>
                <a:lnTo>
                  <a:pt x="48" y="48"/>
                </a:lnTo>
                <a:lnTo>
                  <a:pt x="54" y="48"/>
                </a:lnTo>
                <a:lnTo>
                  <a:pt x="54" y="42"/>
                </a:lnTo>
                <a:lnTo>
                  <a:pt x="60" y="36"/>
                </a:lnTo>
                <a:lnTo>
                  <a:pt x="60" y="24"/>
                </a:lnTo>
                <a:lnTo>
                  <a:pt x="60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88" name="Freeform 74"/>
          <p:cNvSpPr>
            <a:spLocks/>
          </p:cNvSpPr>
          <p:nvPr/>
        </p:nvSpPr>
        <p:spPr bwMode="auto">
          <a:xfrm>
            <a:off x="3897814" y="3422272"/>
            <a:ext cx="105196" cy="109927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2147483647 h 54"/>
              <a:gd name="T8" fmla="*/ 2147483647 w 60"/>
              <a:gd name="T9" fmla="*/ 0 h 54"/>
              <a:gd name="T10" fmla="*/ 2147483647 w 60"/>
              <a:gd name="T11" fmla="*/ 0 h 54"/>
              <a:gd name="T12" fmla="*/ 2147483647 w 60"/>
              <a:gd name="T13" fmla="*/ 2147483647 h 54"/>
              <a:gd name="T14" fmla="*/ 2147483647 w 60"/>
              <a:gd name="T15" fmla="*/ 2147483647 h 54"/>
              <a:gd name="T16" fmla="*/ 2147483647 w 60"/>
              <a:gd name="T17" fmla="*/ 2147483647 h 54"/>
              <a:gd name="T18" fmla="*/ 0 w 60"/>
              <a:gd name="T19" fmla="*/ 2147483647 h 54"/>
              <a:gd name="T20" fmla="*/ 0 w 60"/>
              <a:gd name="T21" fmla="*/ 2147483647 h 54"/>
              <a:gd name="T22" fmla="*/ 2147483647 w 60"/>
              <a:gd name="T23" fmla="*/ 2147483647 h 54"/>
              <a:gd name="T24" fmla="*/ 2147483647 w 60"/>
              <a:gd name="T25" fmla="*/ 2147483647 h 54"/>
              <a:gd name="T26" fmla="*/ 2147483647 w 60"/>
              <a:gd name="T27" fmla="*/ 2147483647 h 54"/>
              <a:gd name="T28" fmla="*/ 2147483647 w 60"/>
              <a:gd name="T29" fmla="*/ 2147483647 h 54"/>
              <a:gd name="T30" fmla="*/ 2147483647 w 60"/>
              <a:gd name="T31" fmla="*/ 2147483647 h 54"/>
              <a:gd name="T32" fmla="*/ 2147483647 w 60"/>
              <a:gd name="T33" fmla="*/ 2147483647 h 54"/>
              <a:gd name="T34" fmla="*/ 2147483647 w 60"/>
              <a:gd name="T35" fmla="*/ 2147483647 h 54"/>
              <a:gd name="T36" fmla="*/ 2147483647 w 60"/>
              <a:gd name="T37" fmla="*/ 2147483647 h 54"/>
              <a:gd name="T38" fmla="*/ 2147483647 w 60"/>
              <a:gd name="T39" fmla="*/ 2147483647 h 54"/>
              <a:gd name="T40" fmla="*/ 2147483647 w 60"/>
              <a:gd name="T41" fmla="*/ 2147483647 h 54"/>
              <a:gd name="T42" fmla="*/ 2147483647 w 60"/>
              <a:gd name="T43" fmla="*/ 2147483647 h 54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60"/>
              <a:gd name="T67" fmla="*/ 0 h 54"/>
              <a:gd name="T68" fmla="*/ 60 w 60"/>
              <a:gd name="T69" fmla="*/ 54 h 54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60" h="54">
                <a:moveTo>
                  <a:pt x="60" y="24"/>
                </a:moveTo>
                <a:lnTo>
                  <a:pt x="54" y="18"/>
                </a:lnTo>
                <a:lnTo>
                  <a:pt x="54" y="6"/>
                </a:lnTo>
                <a:lnTo>
                  <a:pt x="48" y="6"/>
                </a:lnTo>
                <a:lnTo>
                  <a:pt x="42" y="0"/>
                </a:lnTo>
                <a:lnTo>
                  <a:pt x="12" y="0"/>
                </a:lnTo>
                <a:lnTo>
                  <a:pt x="12" y="6"/>
                </a:lnTo>
                <a:lnTo>
                  <a:pt x="6" y="6"/>
                </a:lnTo>
                <a:lnTo>
                  <a:pt x="6" y="12"/>
                </a:lnTo>
                <a:lnTo>
                  <a:pt x="0" y="18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48"/>
                </a:lnTo>
                <a:lnTo>
                  <a:pt x="12" y="54"/>
                </a:lnTo>
                <a:lnTo>
                  <a:pt x="42" y="54"/>
                </a:lnTo>
                <a:lnTo>
                  <a:pt x="48" y="48"/>
                </a:lnTo>
                <a:lnTo>
                  <a:pt x="54" y="48"/>
                </a:lnTo>
                <a:lnTo>
                  <a:pt x="54" y="36"/>
                </a:lnTo>
                <a:lnTo>
                  <a:pt x="60" y="36"/>
                </a:lnTo>
                <a:lnTo>
                  <a:pt x="60" y="24"/>
                </a:lnTo>
                <a:lnTo>
                  <a:pt x="60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89" name="Freeform 75"/>
          <p:cNvSpPr>
            <a:spLocks/>
          </p:cNvSpPr>
          <p:nvPr/>
        </p:nvSpPr>
        <p:spPr bwMode="auto">
          <a:xfrm>
            <a:off x="4003010" y="3104706"/>
            <a:ext cx="94677" cy="109927"/>
          </a:xfrm>
          <a:custGeom>
            <a:avLst/>
            <a:gdLst>
              <a:gd name="T0" fmla="*/ 2147483647 w 54"/>
              <a:gd name="T1" fmla="*/ 2147483647 h 54"/>
              <a:gd name="T2" fmla="*/ 2147483647 w 54"/>
              <a:gd name="T3" fmla="*/ 2147483647 h 54"/>
              <a:gd name="T4" fmla="*/ 2147483647 w 54"/>
              <a:gd name="T5" fmla="*/ 2147483647 h 54"/>
              <a:gd name="T6" fmla="*/ 2147483647 w 54"/>
              <a:gd name="T7" fmla="*/ 2147483647 h 54"/>
              <a:gd name="T8" fmla="*/ 2147483647 w 54"/>
              <a:gd name="T9" fmla="*/ 2147483647 h 54"/>
              <a:gd name="T10" fmla="*/ 2147483647 w 54"/>
              <a:gd name="T11" fmla="*/ 0 h 54"/>
              <a:gd name="T12" fmla="*/ 2147483647 w 54"/>
              <a:gd name="T13" fmla="*/ 0 h 54"/>
              <a:gd name="T14" fmla="*/ 2147483647 w 54"/>
              <a:gd name="T15" fmla="*/ 2147483647 h 54"/>
              <a:gd name="T16" fmla="*/ 2147483647 w 54"/>
              <a:gd name="T17" fmla="*/ 2147483647 h 54"/>
              <a:gd name="T18" fmla="*/ 2147483647 w 54"/>
              <a:gd name="T19" fmla="*/ 2147483647 h 54"/>
              <a:gd name="T20" fmla="*/ 0 w 54"/>
              <a:gd name="T21" fmla="*/ 2147483647 h 54"/>
              <a:gd name="T22" fmla="*/ 0 w 54"/>
              <a:gd name="T23" fmla="*/ 2147483647 h 54"/>
              <a:gd name="T24" fmla="*/ 2147483647 w 54"/>
              <a:gd name="T25" fmla="*/ 2147483647 h 54"/>
              <a:gd name="T26" fmla="*/ 2147483647 w 54"/>
              <a:gd name="T27" fmla="*/ 2147483647 h 54"/>
              <a:gd name="T28" fmla="*/ 2147483647 w 54"/>
              <a:gd name="T29" fmla="*/ 2147483647 h 54"/>
              <a:gd name="T30" fmla="*/ 2147483647 w 54"/>
              <a:gd name="T31" fmla="*/ 2147483647 h 54"/>
              <a:gd name="T32" fmla="*/ 2147483647 w 54"/>
              <a:gd name="T33" fmla="*/ 2147483647 h 54"/>
              <a:gd name="T34" fmla="*/ 2147483647 w 54"/>
              <a:gd name="T35" fmla="*/ 2147483647 h 54"/>
              <a:gd name="T36" fmla="*/ 2147483647 w 54"/>
              <a:gd name="T37" fmla="*/ 2147483647 h 54"/>
              <a:gd name="T38" fmla="*/ 2147483647 w 54"/>
              <a:gd name="T39" fmla="*/ 2147483647 h 5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54"/>
              <a:gd name="T61" fmla="*/ 0 h 54"/>
              <a:gd name="T62" fmla="*/ 54 w 54"/>
              <a:gd name="T63" fmla="*/ 54 h 54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54" h="54">
                <a:moveTo>
                  <a:pt x="54" y="24"/>
                </a:moveTo>
                <a:lnTo>
                  <a:pt x="54" y="12"/>
                </a:lnTo>
                <a:lnTo>
                  <a:pt x="48" y="12"/>
                </a:lnTo>
                <a:lnTo>
                  <a:pt x="48" y="6"/>
                </a:lnTo>
                <a:lnTo>
                  <a:pt x="42" y="6"/>
                </a:lnTo>
                <a:lnTo>
                  <a:pt x="36" y="0"/>
                </a:lnTo>
                <a:lnTo>
                  <a:pt x="18" y="0"/>
                </a:lnTo>
                <a:lnTo>
                  <a:pt x="12" y="6"/>
                </a:lnTo>
                <a:lnTo>
                  <a:pt x="6" y="6"/>
                </a:lnTo>
                <a:lnTo>
                  <a:pt x="6" y="12"/>
                </a:lnTo>
                <a:lnTo>
                  <a:pt x="0" y="12"/>
                </a:lnTo>
                <a:lnTo>
                  <a:pt x="0" y="42"/>
                </a:lnTo>
                <a:lnTo>
                  <a:pt x="6" y="48"/>
                </a:lnTo>
                <a:lnTo>
                  <a:pt x="12" y="54"/>
                </a:lnTo>
                <a:lnTo>
                  <a:pt x="42" y="54"/>
                </a:lnTo>
                <a:lnTo>
                  <a:pt x="48" y="48"/>
                </a:lnTo>
                <a:lnTo>
                  <a:pt x="54" y="42"/>
                </a:lnTo>
                <a:lnTo>
                  <a:pt x="54" y="36"/>
                </a:lnTo>
                <a:lnTo>
                  <a:pt x="54" y="24"/>
                </a:lnTo>
                <a:lnTo>
                  <a:pt x="54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0" name="Freeform 76"/>
          <p:cNvSpPr>
            <a:spLocks/>
          </p:cNvSpPr>
          <p:nvPr/>
        </p:nvSpPr>
        <p:spPr bwMode="auto">
          <a:xfrm>
            <a:off x="4223922" y="3996334"/>
            <a:ext cx="94677" cy="109927"/>
          </a:xfrm>
          <a:custGeom>
            <a:avLst/>
            <a:gdLst>
              <a:gd name="T0" fmla="*/ 2147483647 w 54"/>
              <a:gd name="T1" fmla="*/ 2147483647 h 54"/>
              <a:gd name="T2" fmla="*/ 2147483647 w 54"/>
              <a:gd name="T3" fmla="*/ 2147483647 h 54"/>
              <a:gd name="T4" fmla="*/ 2147483647 w 54"/>
              <a:gd name="T5" fmla="*/ 2147483647 h 54"/>
              <a:gd name="T6" fmla="*/ 2147483647 w 54"/>
              <a:gd name="T7" fmla="*/ 0 h 54"/>
              <a:gd name="T8" fmla="*/ 2147483647 w 54"/>
              <a:gd name="T9" fmla="*/ 0 h 54"/>
              <a:gd name="T10" fmla="*/ 2147483647 w 54"/>
              <a:gd name="T11" fmla="*/ 2147483647 h 54"/>
              <a:gd name="T12" fmla="*/ 0 w 54"/>
              <a:gd name="T13" fmla="*/ 2147483647 h 54"/>
              <a:gd name="T14" fmla="*/ 0 w 54"/>
              <a:gd name="T15" fmla="*/ 2147483647 h 54"/>
              <a:gd name="T16" fmla="*/ 2147483647 w 54"/>
              <a:gd name="T17" fmla="*/ 2147483647 h 54"/>
              <a:gd name="T18" fmla="*/ 2147483647 w 54"/>
              <a:gd name="T19" fmla="*/ 2147483647 h 54"/>
              <a:gd name="T20" fmla="*/ 2147483647 w 54"/>
              <a:gd name="T21" fmla="*/ 2147483647 h 54"/>
              <a:gd name="T22" fmla="*/ 2147483647 w 54"/>
              <a:gd name="T23" fmla="*/ 2147483647 h 54"/>
              <a:gd name="T24" fmla="*/ 2147483647 w 54"/>
              <a:gd name="T25" fmla="*/ 2147483647 h 54"/>
              <a:gd name="T26" fmla="*/ 2147483647 w 54"/>
              <a:gd name="T27" fmla="*/ 2147483647 h 54"/>
              <a:gd name="T28" fmla="*/ 2147483647 w 54"/>
              <a:gd name="T29" fmla="*/ 2147483647 h 54"/>
              <a:gd name="T30" fmla="*/ 2147483647 w 54"/>
              <a:gd name="T31" fmla="*/ 2147483647 h 5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54"/>
              <a:gd name="T49" fmla="*/ 0 h 54"/>
              <a:gd name="T50" fmla="*/ 54 w 54"/>
              <a:gd name="T51" fmla="*/ 54 h 5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54" h="54">
                <a:moveTo>
                  <a:pt x="54" y="24"/>
                </a:moveTo>
                <a:lnTo>
                  <a:pt x="54" y="12"/>
                </a:lnTo>
                <a:lnTo>
                  <a:pt x="48" y="6"/>
                </a:lnTo>
                <a:lnTo>
                  <a:pt x="42" y="0"/>
                </a:lnTo>
                <a:lnTo>
                  <a:pt x="12" y="0"/>
                </a:lnTo>
                <a:lnTo>
                  <a:pt x="6" y="6"/>
                </a:lnTo>
                <a:lnTo>
                  <a:pt x="0" y="12"/>
                </a:lnTo>
                <a:lnTo>
                  <a:pt x="0" y="42"/>
                </a:lnTo>
                <a:lnTo>
                  <a:pt x="6" y="48"/>
                </a:lnTo>
                <a:lnTo>
                  <a:pt x="12" y="54"/>
                </a:lnTo>
                <a:lnTo>
                  <a:pt x="42" y="54"/>
                </a:lnTo>
                <a:lnTo>
                  <a:pt x="48" y="48"/>
                </a:lnTo>
                <a:lnTo>
                  <a:pt x="54" y="42"/>
                </a:lnTo>
                <a:lnTo>
                  <a:pt x="54" y="30"/>
                </a:lnTo>
                <a:lnTo>
                  <a:pt x="54" y="24"/>
                </a:lnTo>
                <a:lnTo>
                  <a:pt x="54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1" name="Freeform 77"/>
          <p:cNvSpPr>
            <a:spLocks/>
          </p:cNvSpPr>
          <p:nvPr/>
        </p:nvSpPr>
        <p:spPr bwMode="auto">
          <a:xfrm>
            <a:off x="4329118" y="4887962"/>
            <a:ext cx="105196" cy="122141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2147483647 h 60"/>
              <a:gd name="T12" fmla="*/ 2147483647 w 60"/>
              <a:gd name="T13" fmla="*/ 0 h 60"/>
              <a:gd name="T14" fmla="*/ 2147483647 w 60"/>
              <a:gd name="T15" fmla="*/ 2147483647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2147483647 w 60"/>
              <a:gd name="T21" fmla="*/ 2147483647 h 60"/>
              <a:gd name="T22" fmla="*/ 0 w 60"/>
              <a:gd name="T23" fmla="*/ 2147483647 h 60"/>
              <a:gd name="T24" fmla="*/ 0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2147483647 w 60"/>
              <a:gd name="T49" fmla="*/ 2147483647 h 6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60"/>
              <a:gd name="T76" fmla="*/ 0 h 60"/>
              <a:gd name="T77" fmla="*/ 60 w 60"/>
              <a:gd name="T78" fmla="*/ 60 h 6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60" h="60">
                <a:moveTo>
                  <a:pt x="60" y="30"/>
                </a:moveTo>
                <a:lnTo>
                  <a:pt x="60" y="18"/>
                </a:lnTo>
                <a:lnTo>
                  <a:pt x="54" y="18"/>
                </a:lnTo>
                <a:lnTo>
                  <a:pt x="54" y="12"/>
                </a:lnTo>
                <a:lnTo>
                  <a:pt x="48" y="6"/>
                </a:lnTo>
                <a:lnTo>
                  <a:pt x="36" y="6"/>
                </a:lnTo>
                <a:lnTo>
                  <a:pt x="30" y="0"/>
                </a:lnTo>
                <a:lnTo>
                  <a:pt x="24" y="6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24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54"/>
                </a:lnTo>
                <a:lnTo>
                  <a:pt x="18" y="54"/>
                </a:lnTo>
                <a:lnTo>
                  <a:pt x="18" y="60"/>
                </a:lnTo>
                <a:lnTo>
                  <a:pt x="42" y="60"/>
                </a:lnTo>
                <a:lnTo>
                  <a:pt x="48" y="54"/>
                </a:lnTo>
                <a:lnTo>
                  <a:pt x="54" y="48"/>
                </a:lnTo>
                <a:lnTo>
                  <a:pt x="60" y="42"/>
                </a:lnTo>
                <a:lnTo>
                  <a:pt x="60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2" name="Freeform 78"/>
          <p:cNvSpPr>
            <a:spLocks/>
          </p:cNvSpPr>
          <p:nvPr/>
        </p:nvSpPr>
        <p:spPr bwMode="auto">
          <a:xfrm>
            <a:off x="4507951" y="4826891"/>
            <a:ext cx="94677" cy="122141"/>
          </a:xfrm>
          <a:custGeom>
            <a:avLst/>
            <a:gdLst>
              <a:gd name="T0" fmla="*/ 2147483647 w 54"/>
              <a:gd name="T1" fmla="*/ 2147483647 h 60"/>
              <a:gd name="T2" fmla="*/ 2147483647 w 54"/>
              <a:gd name="T3" fmla="*/ 2147483647 h 60"/>
              <a:gd name="T4" fmla="*/ 2147483647 w 54"/>
              <a:gd name="T5" fmla="*/ 2147483647 h 60"/>
              <a:gd name="T6" fmla="*/ 2147483647 w 54"/>
              <a:gd name="T7" fmla="*/ 2147483647 h 60"/>
              <a:gd name="T8" fmla="*/ 2147483647 w 54"/>
              <a:gd name="T9" fmla="*/ 2147483647 h 60"/>
              <a:gd name="T10" fmla="*/ 2147483647 w 54"/>
              <a:gd name="T11" fmla="*/ 0 h 60"/>
              <a:gd name="T12" fmla="*/ 2147483647 w 54"/>
              <a:gd name="T13" fmla="*/ 0 h 60"/>
              <a:gd name="T14" fmla="*/ 2147483647 w 54"/>
              <a:gd name="T15" fmla="*/ 2147483647 h 60"/>
              <a:gd name="T16" fmla="*/ 2147483647 w 54"/>
              <a:gd name="T17" fmla="*/ 2147483647 h 60"/>
              <a:gd name="T18" fmla="*/ 2147483647 w 54"/>
              <a:gd name="T19" fmla="*/ 2147483647 h 60"/>
              <a:gd name="T20" fmla="*/ 0 w 54"/>
              <a:gd name="T21" fmla="*/ 2147483647 h 60"/>
              <a:gd name="T22" fmla="*/ 0 w 54"/>
              <a:gd name="T23" fmla="*/ 2147483647 h 60"/>
              <a:gd name="T24" fmla="*/ 2147483647 w 54"/>
              <a:gd name="T25" fmla="*/ 2147483647 h 60"/>
              <a:gd name="T26" fmla="*/ 2147483647 w 54"/>
              <a:gd name="T27" fmla="*/ 2147483647 h 60"/>
              <a:gd name="T28" fmla="*/ 2147483647 w 54"/>
              <a:gd name="T29" fmla="*/ 2147483647 h 60"/>
              <a:gd name="T30" fmla="*/ 2147483647 w 54"/>
              <a:gd name="T31" fmla="*/ 2147483647 h 60"/>
              <a:gd name="T32" fmla="*/ 2147483647 w 54"/>
              <a:gd name="T33" fmla="*/ 2147483647 h 60"/>
              <a:gd name="T34" fmla="*/ 2147483647 w 54"/>
              <a:gd name="T35" fmla="*/ 2147483647 h 60"/>
              <a:gd name="T36" fmla="*/ 2147483647 w 54"/>
              <a:gd name="T37" fmla="*/ 2147483647 h 60"/>
              <a:gd name="T38" fmla="*/ 2147483647 w 54"/>
              <a:gd name="T39" fmla="*/ 2147483647 h 60"/>
              <a:gd name="T40" fmla="*/ 2147483647 w 54"/>
              <a:gd name="T41" fmla="*/ 2147483647 h 60"/>
              <a:gd name="T42" fmla="*/ 2147483647 w 54"/>
              <a:gd name="T43" fmla="*/ 2147483647 h 60"/>
              <a:gd name="T44" fmla="*/ 2147483647 w 54"/>
              <a:gd name="T45" fmla="*/ 2147483647 h 6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4"/>
              <a:gd name="T70" fmla="*/ 0 h 60"/>
              <a:gd name="T71" fmla="*/ 54 w 54"/>
              <a:gd name="T72" fmla="*/ 60 h 6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4" h="60">
                <a:moveTo>
                  <a:pt x="54" y="30"/>
                </a:moveTo>
                <a:lnTo>
                  <a:pt x="54" y="12"/>
                </a:lnTo>
                <a:lnTo>
                  <a:pt x="48" y="12"/>
                </a:lnTo>
                <a:lnTo>
                  <a:pt x="48" y="6"/>
                </a:lnTo>
                <a:lnTo>
                  <a:pt x="42" y="6"/>
                </a:lnTo>
                <a:lnTo>
                  <a:pt x="36" y="0"/>
                </a:lnTo>
                <a:lnTo>
                  <a:pt x="18" y="0"/>
                </a:lnTo>
                <a:lnTo>
                  <a:pt x="12" y="6"/>
                </a:lnTo>
                <a:lnTo>
                  <a:pt x="6" y="6"/>
                </a:lnTo>
                <a:lnTo>
                  <a:pt x="6" y="12"/>
                </a:lnTo>
                <a:lnTo>
                  <a:pt x="0" y="12"/>
                </a:lnTo>
                <a:lnTo>
                  <a:pt x="0" y="42"/>
                </a:lnTo>
                <a:lnTo>
                  <a:pt x="6" y="48"/>
                </a:lnTo>
                <a:lnTo>
                  <a:pt x="12" y="54"/>
                </a:lnTo>
                <a:lnTo>
                  <a:pt x="18" y="54"/>
                </a:lnTo>
                <a:lnTo>
                  <a:pt x="30" y="60"/>
                </a:lnTo>
                <a:lnTo>
                  <a:pt x="36" y="54"/>
                </a:lnTo>
                <a:lnTo>
                  <a:pt x="42" y="54"/>
                </a:lnTo>
                <a:lnTo>
                  <a:pt x="48" y="48"/>
                </a:lnTo>
                <a:lnTo>
                  <a:pt x="54" y="42"/>
                </a:lnTo>
                <a:lnTo>
                  <a:pt x="54" y="36"/>
                </a:lnTo>
                <a:lnTo>
                  <a:pt x="54" y="30"/>
                </a:lnTo>
                <a:lnTo>
                  <a:pt x="54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3" name="Freeform 79"/>
          <p:cNvSpPr>
            <a:spLocks/>
          </p:cNvSpPr>
          <p:nvPr/>
        </p:nvSpPr>
        <p:spPr bwMode="auto">
          <a:xfrm>
            <a:off x="4550030" y="3214633"/>
            <a:ext cx="105196" cy="109927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2147483647 h 54"/>
              <a:gd name="T8" fmla="*/ 2147483647 w 60"/>
              <a:gd name="T9" fmla="*/ 2147483647 h 54"/>
              <a:gd name="T10" fmla="*/ 2147483647 w 60"/>
              <a:gd name="T11" fmla="*/ 0 h 54"/>
              <a:gd name="T12" fmla="*/ 2147483647 w 60"/>
              <a:gd name="T13" fmla="*/ 0 h 54"/>
              <a:gd name="T14" fmla="*/ 2147483647 w 60"/>
              <a:gd name="T15" fmla="*/ 2147483647 h 54"/>
              <a:gd name="T16" fmla="*/ 2147483647 w 60"/>
              <a:gd name="T17" fmla="*/ 2147483647 h 54"/>
              <a:gd name="T18" fmla="*/ 2147483647 w 60"/>
              <a:gd name="T19" fmla="*/ 2147483647 h 54"/>
              <a:gd name="T20" fmla="*/ 0 w 60"/>
              <a:gd name="T21" fmla="*/ 2147483647 h 54"/>
              <a:gd name="T22" fmla="*/ 0 w 60"/>
              <a:gd name="T23" fmla="*/ 2147483647 h 54"/>
              <a:gd name="T24" fmla="*/ 2147483647 w 60"/>
              <a:gd name="T25" fmla="*/ 2147483647 h 54"/>
              <a:gd name="T26" fmla="*/ 2147483647 w 60"/>
              <a:gd name="T27" fmla="*/ 2147483647 h 54"/>
              <a:gd name="T28" fmla="*/ 2147483647 w 60"/>
              <a:gd name="T29" fmla="*/ 2147483647 h 54"/>
              <a:gd name="T30" fmla="*/ 2147483647 w 60"/>
              <a:gd name="T31" fmla="*/ 2147483647 h 54"/>
              <a:gd name="T32" fmla="*/ 2147483647 w 60"/>
              <a:gd name="T33" fmla="*/ 2147483647 h 54"/>
              <a:gd name="T34" fmla="*/ 2147483647 w 60"/>
              <a:gd name="T35" fmla="*/ 2147483647 h 54"/>
              <a:gd name="T36" fmla="*/ 2147483647 w 60"/>
              <a:gd name="T37" fmla="*/ 2147483647 h 54"/>
              <a:gd name="T38" fmla="*/ 2147483647 w 60"/>
              <a:gd name="T39" fmla="*/ 2147483647 h 54"/>
              <a:gd name="T40" fmla="*/ 2147483647 w 60"/>
              <a:gd name="T41" fmla="*/ 2147483647 h 54"/>
              <a:gd name="T42" fmla="*/ 2147483647 w 60"/>
              <a:gd name="T43" fmla="*/ 2147483647 h 54"/>
              <a:gd name="T44" fmla="*/ 2147483647 w 60"/>
              <a:gd name="T45" fmla="*/ 2147483647 h 5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60"/>
              <a:gd name="T70" fmla="*/ 0 h 54"/>
              <a:gd name="T71" fmla="*/ 60 w 60"/>
              <a:gd name="T72" fmla="*/ 54 h 54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60" h="54">
                <a:moveTo>
                  <a:pt x="60" y="24"/>
                </a:moveTo>
                <a:lnTo>
                  <a:pt x="60" y="18"/>
                </a:lnTo>
                <a:lnTo>
                  <a:pt x="54" y="18"/>
                </a:lnTo>
                <a:lnTo>
                  <a:pt x="54" y="6"/>
                </a:lnTo>
                <a:lnTo>
                  <a:pt x="48" y="6"/>
                </a:lnTo>
                <a:lnTo>
                  <a:pt x="42" y="0"/>
                </a:lnTo>
                <a:lnTo>
                  <a:pt x="12" y="0"/>
                </a:lnTo>
                <a:lnTo>
                  <a:pt x="12" y="6"/>
                </a:lnTo>
                <a:lnTo>
                  <a:pt x="6" y="6"/>
                </a:lnTo>
                <a:lnTo>
                  <a:pt x="6" y="12"/>
                </a:lnTo>
                <a:lnTo>
                  <a:pt x="0" y="18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48"/>
                </a:lnTo>
                <a:lnTo>
                  <a:pt x="12" y="54"/>
                </a:lnTo>
                <a:lnTo>
                  <a:pt x="42" y="54"/>
                </a:lnTo>
                <a:lnTo>
                  <a:pt x="48" y="48"/>
                </a:lnTo>
                <a:lnTo>
                  <a:pt x="54" y="48"/>
                </a:lnTo>
                <a:lnTo>
                  <a:pt x="54" y="36"/>
                </a:lnTo>
                <a:lnTo>
                  <a:pt x="60" y="30"/>
                </a:lnTo>
                <a:lnTo>
                  <a:pt x="60" y="24"/>
                </a:lnTo>
                <a:lnTo>
                  <a:pt x="60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4" name="Freeform 80"/>
          <p:cNvSpPr>
            <a:spLocks/>
          </p:cNvSpPr>
          <p:nvPr/>
        </p:nvSpPr>
        <p:spPr bwMode="auto">
          <a:xfrm>
            <a:off x="4581588" y="3104706"/>
            <a:ext cx="105196" cy="109927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2147483647 h 54"/>
              <a:gd name="T8" fmla="*/ 2147483647 w 60"/>
              <a:gd name="T9" fmla="*/ 2147483647 h 54"/>
              <a:gd name="T10" fmla="*/ 2147483647 w 60"/>
              <a:gd name="T11" fmla="*/ 0 h 54"/>
              <a:gd name="T12" fmla="*/ 2147483647 w 60"/>
              <a:gd name="T13" fmla="*/ 0 h 54"/>
              <a:gd name="T14" fmla="*/ 2147483647 w 60"/>
              <a:gd name="T15" fmla="*/ 2147483647 h 54"/>
              <a:gd name="T16" fmla="*/ 2147483647 w 60"/>
              <a:gd name="T17" fmla="*/ 2147483647 h 54"/>
              <a:gd name="T18" fmla="*/ 0 w 60"/>
              <a:gd name="T19" fmla="*/ 2147483647 h 54"/>
              <a:gd name="T20" fmla="*/ 0 w 60"/>
              <a:gd name="T21" fmla="*/ 2147483647 h 54"/>
              <a:gd name="T22" fmla="*/ 2147483647 w 60"/>
              <a:gd name="T23" fmla="*/ 2147483647 h 54"/>
              <a:gd name="T24" fmla="*/ 2147483647 w 60"/>
              <a:gd name="T25" fmla="*/ 2147483647 h 54"/>
              <a:gd name="T26" fmla="*/ 2147483647 w 60"/>
              <a:gd name="T27" fmla="*/ 2147483647 h 54"/>
              <a:gd name="T28" fmla="*/ 2147483647 w 60"/>
              <a:gd name="T29" fmla="*/ 2147483647 h 54"/>
              <a:gd name="T30" fmla="*/ 2147483647 w 60"/>
              <a:gd name="T31" fmla="*/ 2147483647 h 54"/>
              <a:gd name="T32" fmla="*/ 2147483647 w 60"/>
              <a:gd name="T33" fmla="*/ 2147483647 h 54"/>
              <a:gd name="T34" fmla="*/ 2147483647 w 60"/>
              <a:gd name="T35" fmla="*/ 2147483647 h 54"/>
              <a:gd name="T36" fmla="*/ 2147483647 w 60"/>
              <a:gd name="T37" fmla="*/ 2147483647 h 54"/>
              <a:gd name="T38" fmla="*/ 2147483647 w 60"/>
              <a:gd name="T39" fmla="*/ 2147483647 h 54"/>
              <a:gd name="T40" fmla="*/ 2147483647 w 60"/>
              <a:gd name="T41" fmla="*/ 2147483647 h 54"/>
              <a:gd name="T42" fmla="*/ 2147483647 w 60"/>
              <a:gd name="T43" fmla="*/ 2147483647 h 54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60"/>
              <a:gd name="T67" fmla="*/ 0 h 54"/>
              <a:gd name="T68" fmla="*/ 60 w 60"/>
              <a:gd name="T69" fmla="*/ 54 h 54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60" h="54">
                <a:moveTo>
                  <a:pt x="60" y="24"/>
                </a:moveTo>
                <a:lnTo>
                  <a:pt x="54" y="18"/>
                </a:lnTo>
                <a:lnTo>
                  <a:pt x="54" y="12"/>
                </a:lnTo>
                <a:lnTo>
                  <a:pt x="48" y="6"/>
                </a:lnTo>
                <a:lnTo>
                  <a:pt x="42" y="6"/>
                </a:lnTo>
                <a:lnTo>
                  <a:pt x="42" y="0"/>
                </a:lnTo>
                <a:lnTo>
                  <a:pt x="18" y="0"/>
                </a:lnTo>
                <a:lnTo>
                  <a:pt x="12" y="6"/>
                </a:lnTo>
                <a:lnTo>
                  <a:pt x="6" y="12"/>
                </a:lnTo>
                <a:lnTo>
                  <a:pt x="0" y="18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48"/>
                </a:lnTo>
                <a:lnTo>
                  <a:pt x="12" y="54"/>
                </a:lnTo>
                <a:lnTo>
                  <a:pt x="42" y="54"/>
                </a:lnTo>
                <a:lnTo>
                  <a:pt x="48" y="48"/>
                </a:lnTo>
                <a:lnTo>
                  <a:pt x="54" y="48"/>
                </a:lnTo>
                <a:lnTo>
                  <a:pt x="54" y="36"/>
                </a:lnTo>
                <a:lnTo>
                  <a:pt x="60" y="36"/>
                </a:lnTo>
                <a:lnTo>
                  <a:pt x="60" y="24"/>
                </a:lnTo>
                <a:lnTo>
                  <a:pt x="60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5" name="Freeform 81"/>
          <p:cNvSpPr>
            <a:spLocks/>
          </p:cNvSpPr>
          <p:nvPr/>
        </p:nvSpPr>
        <p:spPr bwMode="auto">
          <a:xfrm>
            <a:off x="4665745" y="4900176"/>
            <a:ext cx="105196" cy="109927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2147483647 h 54"/>
              <a:gd name="T8" fmla="*/ 2147483647 w 60"/>
              <a:gd name="T9" fmla="*/ 2147483647 h 54"/>
              <a:gd name="T10" fmla="*/ 2147483647 w 60"/>
              <a:gd name="T11" fmla="*/ 0 h 54"/>
              <a:gd name="T12" fmla="*/ 2147483647 w 60"/>
              <a:gd name="T13" fmla="*/ 0 h 54"/>
              <a:gd name="T14" fmla="*/ 2147483647 w 60"/>
              <a:gd name="T15" fmla="*/ 2147483647 h 54"/>
              <a:gd name="T16" fmla="*/ 2147483647 w 60"/>
              <a:gd name="T17" fmla="*/ 2147483647 h 54"/>
              <a:gd name="T18" fmla="*/ 0 w 60"/>
              <a:gd name="T19" fmla="*/ 2147483647 h 54"/>
              <a:gd name="T20" fmla="*/ 0 w 60"/>
              <a:gd name="T21" fmla="*/ 2147483647 h 54"/>
              <a:gd name="T22" fmla="*/ 2147483647 w 60"/>
              <a:gd name="T23" fmla="*/ 2147483647 h 54"/>
              <a:gd name="T24" fmla="*/ 2147483647 w 60"/>
              <a:gd name="T25" fmla="*/ 2147483647 h 54"/>
              <a:gd name="T26" fmla="*/ 2147483647 w 60"/>
              <a:gd name="T27" fmla="*/ 2147483647 h 54"/>
              <a:gd name="T28" fmla="*/ 2147483647 w 60"/>
              <a:gd name="T29" fmla="*/ 2147483647 h 54"/>
              <a:gd name="T30" fmla="*/ 2147483647 w 60"/>
              <a:gd name="T31" fmla="*/ 2147483647 h 54"/>
              <a:gd name="T32" fmla="*/ 2147483647 w 60"/>
              <a:gd name="T33" fmla="*/ 2147483647 h 54"/>
              <a:gd name="T34" fmla="*/ 2147483647 w 60"/>
              <a:gd name="T35" fmla="*/ 2147483647 h 54"/>
              <a:gd name="T36" fmla="*/ 2147483647 w 60"/>
              <a:gd name="T37" fmla="*/ 2147483647 h 54"/>
              <a:gd name="T38" fmla="*/ 2147483647 w 60"/>
              <a:gd name="T39" fmla="*/ 2147483647 h 54"/>
              <a:gd name="T40" fmla="*/ 2147483647 w 60"/>
              <a:gd name="T41" fmla="*/ 2147483647 h 54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60"/>
              <a:gd name="T64" fmla="*/ 0 h 54"/>
              <a:gd name="T65" fmla="*/ 60 w 60"/>
              <a:gd name="T66" fmla="*/ 54 h 54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60" h="54">
                <a:moveTo>
                  <a:pt x="60" y="24"/>
                </a:moveTo>
                <a:lnTo>
                  <a:pt x="60" y="18"/>
                </a:lnTo>
                <a:lnTo>
                  <a:pt x="54" y="18"/>
                </a:lnTo>
                <a:lnTo>
                  <a:pt x="54" y="12"/>
                </a:lnTo>
                <a:lnTo>
                  <a:pt x="48" y="6"/>
                </a:lnTo>
                <a:lnTo>
                  <a:pt x="42" y="0"/>
                </a:lnTo>
                <a:lnTo>
                  <a:pt x="12" y="0"/>
                </a:lnTo>
                <a:lnTo>
                  <a:pt x="12" y="6"/>
                </a:lnTo>
                <a:lnTo>
                  <a:pt x="6" y="6"/>
                </a:lnTo>
                <a:lnTo>
                  <a:pt x="0" y="12"/>
                </a:lnTo>
                <a:lnTo>
                  <a:pt x="0" y="42"/>
                </a:lnTo>
                <a:lnTo>
                  <a:pt x="6" y="48"/>
                </a:lnTo>
                <a:lnTo>
                  <a:pt x="12" y="48"/>
                </a:lnTo>
                <a:lnTo>
                  <a:pt x="12" y="54"/>
                </a:lnTo>
                <a:lnTo>
                  <a:pt x="42" y="54"/>
                </a:lnTo>
                <a:lnTo>
                  <a:pt x="48" y="48"/>
                </a:lnTo>
                <a:lnTo>
                  <a:pt x="54" y="42"/>
                </a:lnTo>
                <a:lnTo>
                  <a:pt x="54" y="36"/>
                </a:lnTo>
                <a:lnTo>
                  <a:pt x="60" y="30"/>
                </a:lnTo>
                <a:lnTo>
                  <a:pt x="60" y="24"/>
                </a:lnTo>
                <a:lnTo>
                  <a:pt x="60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6" name="Freeform 82"/>
          <p:cNvSpPr>
            <a:spLocks/>
          </p:cNvSpPr>
          <p:nvPr/>
        </p:nvSpPr>
        <p:spPr bwMode="auto">
          <a:xfrm>
            <a:off x="4970814" y="4900176"/>
            <a:ext cx="105196" cy="109927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2147483647 h 54"/>
              <a:gd name="T8" fmla="*/ 2147483647 w 60"/>
              <a:gd name="T9" fmla="*/ 2147483647 h 54"/>
              <a:gd name="T10" fmla="*/ 2147483647 w 60"/>
              <a:gd name="T11" fmla="*/ 0 h 54"/>
              <a:gd name="T12" fmla="*/ 2147483647 w 60"/>
              <a:gd name="T13" fmla="*/ 0 h 54"/>
              <a:gd name="T14" fmla="*/ 2147483647 w 60"/>
              <a:gd name="T15" fmla="*/ 2147483647 h 54"/>
              <a:gd name="T16" fmla="*/ 2147483647 w 60"/>
              <a:gd name="T17" fmla="*/ 2147483647 h 54"/>
              <a:gd name="T18" fmla="*/ 2147483647 w 60"/>
              <a:gd name="T19" fmla="*/ 2147483647 h 54"/>
              <a:gd name="T20" fmla="*/ 0 w 60"/>
              <a:gd name="T21" fmla="*/ 2147483647 h 54"/>
              <a:gd name="T22" fmla="*/ 0 w 60"/>
              <a:gd name="T23" fmla="*/ 2147483647 h 54"/>
              <a:gd name="T24" fmla="*/ 2147483647 w 60"/>
              <a:gd name="T25" fmla="*/ 2147483647 h 54"/>
              <a:gd name="T26" fmla="*/ 2147483647 w 60"/>
              <a:gd name="T27" fmla="*/ 2147483647 h 54"/>
              <a:gd name="T28" fmla="*/ 2147483647 w 60"/>
              <a:gd name="T29" fmla="*/ 2147483647 h 54"/>
              <a:gd name="T30" fmla="*/ 2147483647 w 60"/>
              <a:gd name="T31" fmla="*/ 2147483647 h 54"/>
              <a:gd name="T32" fmla="*/ 2147483647 w 60"/>
              <a:gd name="T33" fmla="*/ 2147483647 h 54"/>
              <a:gd name="T34" fmla="*/ 2147483647 w 60"/>
              <a:gd name="T35" fmla="*/ 2147483647 h 54"/>
              <a:gd name="T36" fmla="*/ 2147483647 w 60"/>
              <a:gd name="T37" fmla="*/ 2147483647 h 54"/>
              <a:gd name="T38" fmla="*/ 2147483647 w 60"/>
              <a:gd name="T39" fmla="*/ 2147483647 h 54"/>
              <a:gd name="T40" fmla="*/ 2147483647 w 60"/>
              <a:gd name="T41" fmla="*/ 2147483647 h 54"/>
              <a:gd name="T42" fmla="*/ 2147483647 w 60"/>
              <a:gd name="T43" fmla="*/ 2147483647 h 54"/>
              <a:gd name="T44" fmla="*/ 2147483647 w 60"/>
              <a:gd name="T45" fmla="*/ 2147483647 h 54"/>
              <a:gd name="T46" fmla="*/ 2147483647 w 60"/>
              <a:gd name="T47" fmla="*/ 2147483647 h 5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60"/>
              <a:gd name="T73" fmla="*/ 0 h 54"/>
              <a:gd name="T74" fmla="*/ 60 w 60"/>
              <a:gd name="T75" fmla="*/ 54 h 54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60" h="54">
                <a:moveTo>
                  <a:pt x="60" y="24"/>
                </a:moveTo>
                <a:lnTo>
                  <a:pt x="60" y="18"/>
                </a:lnTo>
                <a:lnTo>
                  <a:pt x="54" y="12"/>
                </a:lnTo>
                <a:lnTo>
                  <a:pt x="54" y="6"/>
                </a:lnTo>
                <a:lnTo>
                  <a:pt x="48" y="6"/>
                </a:lnTo>
                <a:lnTo>
                  <a:pt x="48" y="0"/>
                </a:lnTo>
                <a:lnTo>
                  <a:pt x="18" y="0"/>
                </a:lnTo>
                <a:lnTo>
                  <a:pt x="12" y="6"/>
                </a:lnTo>
                <a:lnTo>
                  <a:pt x="6" y="6"/>
                </a:lnTo>
                <a:lnTo>
                  <a:pt x="6" y="18"/>
                </a:lnTo>
                <a:lnTo>
                  <a:pt x="0" y="18"/>
                </a:lnTo>
                <a:lnTo>
                  <a:pt x="0" y="30"/>
                </a:lnTo>
                <a:lnTo>
                  <a:pt x="6" y="36"/>
                </a:lnTo>
                <a:lnTo>
                  <a:pt x="6" y="48"/>
                </a:lnTo>
                <a:lnTo>
                  <a:pt x="12" y="48"/>
                </a:lnTo>
                <a:lnTo>
                  <a:pt x="18" y="54"/>
                </a:lnTo>
                <a:lnTo>
                  <a:pt x="48" y="54"/>
                </a:lnTo>
                <a:lnTo>
                  <a:pt x="48" y="48"/>
                </a:lnTo>
                <a:lnTo>
                  <a:pt x="54" y="48"/>
                </a:lnTo>
                <a:lnTo>
                  <a:pt x="54" y="42"/>
                </a:lnTo>
                <a:lnTo>
                  <a:pt x="60" y="36"/>
                </a:lnTo>
                <a:lnTo>
                  <a:pt x="60" y="30"/>
                </a:lnTo>
                <a:lnTo>
                  <a:pt x="60" y="24"/>
                </a:lnTo>
                <a:lnTo>
                  <a:pt x="60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7" name="Freeform 83"/>
          <p:cNvSpPr>
            <a:spLocks/>
          </p:cNvSpPr>
          <p:nvPr/>
        </p:nvSpPr>
        <p:spPr bwMode="auto">
          <a:xfrm>
            <a:off x="4981334" y="4875748"/>
            <a:ext cx="94677" cy="109927"/>
          </a:xfrm>
          <a:custGeom>
            <a:avLst/>
            <a:gdLst>
              <a:gd name="T0" fmla="*/ 2147483647 w 54"/>
              <a:gd name="T1" fmla="*/ 2147483647 h 54"/>
              <a:gd name="T2" fmla="*/ 2147483647 w 54"/>
              <a:gd name="T3" fmla="*/ 2147483647 h 54"/>
              <a:gd name="T4" fmla="*/ 2147483647 w 54"/>
              <a:gd name="T5" fmla="*/ 2147483647 h 54"/>
              <a:gd name="T6" fmla="*/ 2147483647 w 54"/>
              <a:gd name="T7" fmla="*/ 0 h 54"/>
              <a:gd name="T8" fmla="*/ 2147483647 w 54"/>
              <a:gd name="T9" fmla="*/ 0 h 54"/>
              <a:gd name="T10" fmla="*/ 2147483647 w 54"/>
              <a:gd name="T11" fmla="*/ 2147483647 h 54"/>
              <a:gd name="T12" fmla="*/ 0 w 54"/>
              <a:gd name="T13" fmla="*/ 2147483647 h 54"/>
              <a:gd name="T14" fmla="*/ 0 w 54"/>
              <a:gd name="T15" fmla="*/ 2147483647 h 54"/>
              <a:gd name="T16" fmla="*/ 2147483647 w 54"/>
              <a:gd name="T17" fmla="*/ 2147483647 h 54"/>
              <a:gd name="T18" fmla="*/ 2147483647 w 54"/>
              <a:gd name="T19" fmla="*/ 2147483647 h 54"/>
              <a:gd name="T20" fmla="*/ 2147483647 w 54"/>
              <a:gd name="T21" fmla="*/ 2147483647 h 54"/>
              <a:gd name="T22" fmla="*/ 2147483647 w 54"/>
              <a:gd name="T23" fmla="*/ 2147483647 h 54"/>
              <a:gd name="T24" fmla="*/ 2147483647 w 54"/>
              <a:gd name="T25" fmla="*/ 2147483647 h 54"/>
              <a:gd name="T26" fmla="*/ 2147483647 w 54"/>
              <a:gd name="T27" fmla="*/ 2147483647 h 54"/>
              <a:gd name="T28" fmla="*/ 2147483647 w 54"/>
              <a:gd name="T29" fmla="*/ 2147483647 h 54"/>
              <a:gd name="T30" fmla="*/ 2147483647 w 54"/>
              <a:gd name="T31" fmla="*/ 2147483647 h 5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54"/>
              <a:gd name="T49" fmla="*/ 0 h 54"/>
              <a:gd name="T50" fmla="*/ 54 w 54"/>
              <a:gd name="T51" fmla="*/ 54 h 5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54" h="54">
                <a:moveTo>
                  <a:pt x="54" y="24"/>
                </a:moveTo>
                <a:lnTo>
                  <a:pt x="54" y="12"/>
                </a:lnTo>
                <a:lnTo>
                  <a:pt x="48" y="6"/>
                </a:lnTo>
                <a:lnTo>
                  <a:pt x="42" y="0"/>
                </a:lnTo>
                <a:lnTo>
                  <a:pt x="12" y="0"/>
                </a:lnTo>
                <a:lnTo>
                  <a:pt x="6" y="6"/>
                </a:lnTo>
                <a:lnTo>
                  <a:pt x="0" y="12"/>
                </a:lnTo>
                <a:lnTo>
                  <a:pt x="0" y="42"/>
                </a:lnTo>
                <a:lnTo>
                  <a:pt x="6" y="48"/>
                </a:lnTo>
                <a:lnTo>
                  <a:pt x="12" y="54"/>
                </a:lnTo>
                <a:lnTo>
                  <a:pt x="42" y="54"/>
                </a:lnTo>
                <a:lnTo>
                  <a:pt x="48" y="48"/>
                </a:lnTo>
                <a:lnTo>
                  <a:pt x="54" y="42"/>
                </a:lnTo>
                <a:lnTo>
                  <a:pt x="54" y="36"/>
                </a:lnTo>
                <a:lnTo>
                  <a:pt x="54" y="24"/>
                </a:lnTo>
                <a:lnTo>
                  <a:pt x="54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8" name="Freeform 84"/>
          <p:cNvSpPr>
            <a:spLocks/>
          </p:cNvSpPr>
          <p:nvPr/>
        </p:nvSpPr>
        <p:spPr bwMode="auto">
          <a:xfrm>
            <a:off x="5191726" y="3312345"/>
            <a:ext cx="105196" cy="122141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0 h 60"/>
              <a:gd name="T10" fmla="*/ 2147483647 w 60"/>
              <a:gd name="T11" fmla="*/ 0 h 60"/>
              <a:gd name="T12" fmla="*/ 2147483647 w 60"/>
              <a:gd name="T13" fmla="*/ 2147483647 h 60"/>
              <a:gd name="T14" fmla="*/ 2147483647 w 60"/>
              <a:gd name="T15" fmla="*/ 2147483647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0 w 60"/>
              <a:gd name="T21" fmla="*/ 2147483647 h 60"/>
              <a:gd name="T22" fmla="*/ 0 w 60"/>
              <a:gd name="T23" fmla="*/ 2147483647 h 60"/>
              <a:gd name="T24" fmla="*/ 2147483647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60"/>
              <a:gd name="T73" fmla="*/ 0 h 60"/>
              <a:gd name="T74" fmla="*/ 60 w 60"/>
              <a:gd name="T75" fmla="*/ 60 h 60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60" h="60">
                <a:moveTo>
                  <a:pt x="60" y="30"/>
                </a:moveTo>
                <a:lnTo>
                  <a:pt x="60" y="18"/>
                </a:lnTo>
                <a:lnTo>
                  <a:pt x="54" y="12"/>
                </a:lnTo>
                <a:lnTo>
                  <a:pt x="48" y="6"/>
                </a:lnTo>
                <a:lnTo>
                  <a:pt x="42" y="0"/>
                </a:lnTo>
                <a:lnTo>
                  <a:pt x="18" y="0"/>
                </a:lnTo>
                <a:lnTo>
                  <a:pt x="18" y="6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24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54"/>
                </a:lnTo>
                <a:lnTo>
                  <a:pt x="18" y="54"/>
                </a:lnTo>
                <a:lnTo>
                  <a:pt x="18" y="60"/>
                </a:lnTo>
                <a:lnTo>
                  <a:pt x="42" y="60"/>
                </a:lnTo>
                <a:lnTo>
                  <a:pt x="48" y="54"/>
                </a:lnTo>
                <a:lnTo>
                  <a:pt x="54" y="48"/>
                </a:lnTo>
                <a:lnTo>
                  <a:pt x="60" y="42"/>
                </a:lnTo>
                <a:lnTo>
                  <a:pt x="60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9" name="Freeform 85"/>
          <p:cNvSpPr>
            <a:spLocks/>
          </p:cNvSpPr>
          <p:nvPr/>
        </p:nvSpPr>
        <p:spPr bwMode="auto">
          <a:xfrm>
            <a:off x="5412638" y="4887962"/>
            <a:ext cx="105196" cy="122141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2147483647 h 60"/>
              <a:gd name="T12" fmla="*/ 2147483647 w 60"/>
              <a:gd name="T13" fmla="*/ 0 h 60"/>
              <a:gd name="T14" fmla="*/ 2147483647 w 60"/>
              <a:gd name="T15" fmla="*/ 0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2147483647 w 60"/>
              <a:gd name="T21" fmla="*/ 2147483647 h 60"/>
              <a:gd name="T22" fmla="*/ 2147483647 w 60"/>
              <a:gd name="T23" fmla="*/ 2147483647 h 60"/>
              <a:gd name="T24" fmla="*/ 0 w 60"/>
              <a:gd name="T25" fmla="*/ 2147483647 h 60"/>
              <a:gd name="T26" fmla="*/ 0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60"/>
              <a:gd name="T73" fmla="*/ 0 h 60"/>
              <a:gd name="T74" fmla="*/ 60 w 60"/>
              <a:gd name="T75" fmla="*/ 60 h 60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60" h="60">
                <a:moveTo>
                  <a:pt x="60" y="30"/>
                </a:moveTo>
                <a:lnTo>
                  <a:pt x="60" y="18"/>
                </a:lnTo>
                <a:lnTo>
                  <a:pt x="54" y="18"/>
                </a:lnTo>
                <a:lnTo>
                  <a:pt x="54" y="12"/>
                </a:lnTo>
                <a:lnTo>
                  <a:pt x="48" y="6"/>
                </a:lnTo>
                <a:lnTo>
                  <a:pt x="42" y="6"/>
                </a:lnTo>
                <a:lnTo>
                  <a:pt x="36" y="0"/>
                </a:lnTo>
                <a:lnTo>
                  <a:pt x="24" y="0"/>
                </a:lnTo>
                <a:lnTo>
                  <a:pt x="18" y="6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18"/>
                </a:lnTo>
                <a:lnTo>
                  <a:pt x="0" y="42"/>
                </a:lnTo>
                <a:lnTo>
                  <a:pt x="6" y="48"/>
                </a:lnTo>
                <a:lnTo>
                  <a:pt x="12" y="54"/>
                </a:lnTo>
                <a:lnTo>
                  <a:pt x="18" y="60"/>
                </a:lnTo>
                <a:lnTo>
                  <a:pt x="42" y="60"/>
                </a:lnTo>
                <a:lnTo>
                  <a:pt x="48" y="54"/>
                </a:lnTo>
                <a:lnTo>
                  <a:pt x="54" y="48"/>
                </a:lnTo>
                <a:lnTo>
                  <a:pt x="60" y="42"/>
                </a:lnTo>
                <a:lnTo>
                  <a:pt x="60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00" name="Freeform 86"/>
          <p:cNvSpPr>
            <a:spLocks/>
          </p:cNvSpPr>
          <p:nvPr/>
        </p:nvSpPr>
        <p:spPr bwMode="auto">
          <a:xfrm>
            <a:off x="5559912" y="4130689"/>
            <a:ext cx="105196" cy="109927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2147483647 h 54"/>
              <a:gd name="T8" fmla="*/ 2147483647 w 60"/>
              <a:gd name="T9" fmla="*/ 2147483647 h 54"/>
              <a:gd name="T10" fmla="*/ 2147483647 w 60"/>
              <a:gd name="T11" fmla="*/ 0 h 54"/>
              <a:gd name="T12" fmla="*/ 2147483647 w 60"/>
              <a:gd name="T13" fmla="*/ 0 h 54"/>
              <a:gd name="T14" fmla="*/ 2147483647 w 60"/>
              <a:gd name="T15" fmla="*/ 2147483647 h 54"/>
              <a:gd name="T16" fmla="*/ 2147483647 w 60"/>
              <a:gd name="T17" fmla="*/ 2147483647 h 54"/>
              <a:gd name="T18" fmla="*/ 2147483647 w 60"/>
              <a:gd name="T19" fmla="*/ 2147483647 h 54"/>
              <a:gd name="T20" fmla="*/ 0 w 60"/>
              <a:gd name="T21" fmla="*/ 2147483647 h 54"/>
              <a:gd name="T22" fmla="*/ 0 w 60"/>
              <a:gd name="T23" fmla="*/ 2147483647 h 54"/>
              <a:gd name="T24" fmla="*/ 2147483647 w 60"/>
              <a:gd name="T25" fmla="*/ 2147483647 h 54"/>
              <a:gd name="T26" fmla="*/ 2147483647 w 60"/>
              <a:gd name="T27" fmla="*/ 2147483647 h 54"/>
              <a:gd name="T28" fmla="*/ 2147483647 w 60"/>
              <a:gd name="T29" fmla="*/ 2147483647 h 54"/>
              <a:gd name="T30" fmla="*/ 2147483647 w 60"/>
              <a:gd name="T31" fmla="*/ 2147483647 h 54"/>
              <a:gd name="T32" fmla="*/ 2147483647 w 60"/>
              <a:gd name="T33" fmla="*/ 2147483647 h 54"/>
              <a:gd name="T34" fmla="*/ 2147483647 w 60"/>
              <a:gd name="T35" fmla="*/ 2147483647 h 54"/>
              <a:gd name="T36" fmla="*/ 2147483647 w 60"/>
              <a:gd name="T37" fmla="*/ 2147483647 h 54"/>
              <a:gd name="T38" fmla="*/ 2147483647 w 60"/>
              <a:gd name="T39" fmla="*/ 2147483647 h 54"/>
              <a:gd name="T40" fmla="*/ 2147483647 w 60"/>
              <a:gd name="T41" fmla="*/ 2147483647 h 54"/>
              <a:gd name="T42" fmla="*/ 2147483647 w 60"/>
              <a:gd name="T43" fmla="*/ 2147483647 h 54"/>
              <a:gd name="T44" fmla="*/ 2147483647 w 60"/>
              <a:gd name="T45" fmla="*/ 2147483647 h 5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60"/>
              <a:gd name="T70" fmla="*/ 0 h 54"/>
              <a:gd name="T71" fmla="*/ 60 w 60"/>
              <a:gd name="T72" fmla="*/ 54 h 54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60" h="54">
                <a:moveTo>
                  <a:pt x="60" y="24"/>
                </a:moveTo>
                <a:lnTo>
                  <a:pt x="60" y="18"/>
                </a:lnTo>
                <a:lnTo>
                  <a:pt x="54" y="12"/>
                </a:lnTo>
                <a:lnTo>
                  <a:pt x="54" y="6"/>
                </a:lnTo>
                <a:lnTo>
                  <a:pt x="48" y="6"/>
                </a:lnTo>
                <a:lnTo>
                  <a:pt x="48" y="0"/>
                </a:lnTo>
                <a:lnTo>
                  <a:pt x="18" y="0"/>
                </a:lnTo>
                <a:lnTo>
                  <a:pt x="12" y="6"/>
                </a:lnTo>
                <a:lnTo>
                  <a:pt x="6" y="6"/>
                </a:lnTo>
                <a:lnTo>
                  <a:pt x="6" y="18"/>
                </a:lnTo>
                <a:lnTo>
                  <a:pt x="0" y="24"/>
                </a:lnTo>
                <a:lnTo>
                  <a:pt x="0" y="36"/>
                </a:lnTo>
                <a:lnTo>
                  <a:pt x="6" y="36"/>
                </a:lnTo>
                <a:lnTo>
                  <a:pt x="6" y="48"/>
                </a:lnTo>
                <a:lnTo>
                  <a:pt x="12" y="48"/>
                </a:lnTo>
                <a:lnTo>
                  <a:pt x="18" y="54"/>
                </a:lnTo>
                <a:lnTo>
                  <a:pt x="48" y="54"/>
                </a:lnTo>
                <a:lnTo>
                  <a:pt x="48" y="48"/>
                </a:lnTo>
                <a:lnTo>
                  <a:pt x="54" y="48"/>
                </a:lnTo>
                <a:lnTo>
                  <a:pt x="54" y="42"/>
                </a:lnTo>
                <a:lnTo>
                  <a:pt x="60" y="36"/>
                </a:lnTo>
                <a:lnTo>
                  <a:pt x="60" y="24"/>
                </a:lnTo>
                <a:lnTo>
                  <a:pt x="60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01" name="Freeform 87"/>
          <p:cNvSpPr>
            <a:spLocks/>
          </p:cNvSpPr>
          <p:nvPr/>
        </p:nvSpPr>
        <p:spPr bwMode="auto">
          <a:xfrm>
            <a:off x="5601991" y="4900176"/>
            <a:ext cx="105196" cy="109927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2147483647 h 54"/>
              <a:gd name="T8" fmla="*/ 2147483647 w 60"/>
              <a:gd name="T9" fmla="*/ 2147483647 h 54"/>
              <a:gd name="T10" fmla="*/ 2147483647 w 60"/>
              <a:gd name="T11" fmla="*/ 0 h 54"/>
              <a:gd name="T12" fmla="*/ 2147483647 w 60"/>
              <a:gd name="T13" fmla="*/ 0 h 54"/>
              <a:gd name="T14" fmla="*/ 2147483647 w 60"/>
              <a:gd name="T15" fmla="*/ 2147483647 h 54"/>
              <a:gd name="T16" fmla="*/ 2147483647 w 60"/>
              <a:gd name="T17" fmla="*/ 2147483647 h 54"/>
              <a:gd name="T18" fmla="*/ 2147483647 w 60"/>
              <a:gd name="T19" fmla="*/ 2147483647 h 54"/>
              <a:gd name="T20" fmla="*/ 0 w 60"/>
              <a:gd name="T21" fmla="*/ 2147483647 h 54"/>
              <a:gd name="T22" fmla="*/ 0 w 60"/>
              <a:gd name="T23" fmla="*/ 2147483647 h 54"/>
              <a:gd name="T24" fmla="*/ 2147483647 w 60"/>
              <a:gd name="T25" fmla="*/ 2147483647 h 54"/>
              <a:gd name="T26" fmla="*/ 2147483647 w 60"/>
              <a:gd name="T27" fmla="*/ 2147483647 h 54"/>
              <a:gd name="T28" fmla="*/ 2147483647 w 60"/>
              <a:gd name="T29" fmla="*/ 2147483647 h 54"/>
              <a:gd name="T30" fmla="*/ 2147483647 w 60"/>
              <a:gd name="T31" fmla="*/ 2147483647 h 54"/>
              <a:gd name="T32" fmla="*/ 2147483647 w 60"/>
              <a:gd name="T33" fmla="*/ 2147483647 h 54"/>
              <a:gd name="T34" fmla="*/ 2147483647 w 60"/>
              <a:gd name="T35" fmla="*/ 2147483647 h 54"/>
              <a:gd name="T36" fmla="*/ 2147483647 w 60"/>
              <a:gd name="T37" fmla="*/ 2147483647 h 54"/>
              <a:gd name="T38" fmla="*/ 2147483647 w 60"/>
              <a:gd name="T39" fmla="*/ 2147483647 h 54"/>
              <a:gd name="T40" fmla="*/ 2147483647 w 60"/>
              <a:gd name="T41" fmla="*/ 2147483647 h 54"/>
              <a:gd name="T42" fmla="*/ 2147483647 w 60"/>
              <a:gd name="T43" fmla="*/ 2147483647 h 54"/>
              <a:gd name="T44" fmla="*/ 2147483647 w 60"/>
              <a:gd name="T45" fmla="*/ 2147483647 h 54"/>
              <a:gd name="T46" fmla="*/ 2147483647 w 60"/>
              <a:gd name="T47" fmla="*/ 2147483647 h 5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60"/>
              <a:gd name="T73" fmla="*/ 0 h 54"/>
              <a:gd name="T74" fmla="*/ 60 w 60"/>
              <a:gd name="T75" fmla="*/ 54 h 54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60" h="54">
                <a:moveTo>
                  <a:pt x="60" y="24"/>
                </a:moveTo>
                <a:lnTo>
                  <a:pt x="60" y="18"/>
                </a:lnTo>
                <a:lnTo>
                  <a:pt x="54" y="12"/>
                </a:lnTo>
                <a:lnTo>
                  <a:pt x="54" y="6"/>
                </a:lnTo>
                <a:lnTo>
                  <a:pt x="48" y="6"/>
                </a:lnTo>
                <a:lnTo>
                  <a:pt x="48" y="0"/>
                </a:lnTo>
                <a:lnTo>
                  <a:pt x="18" y="0"/>
                </a:lnTo>
                <a:lnTo>
                  <a:pt x="12" y="6"/>
                </a:lnTo>
                <a:lnTo>
                  <a:pt x="6" y="6"/>
                </a:lnTo>
                <a:lnTo>
                  <a:pt x="6" y="18"/>
                </a:lnTo>
                <a:lnTo>
                  <a:pt x="0" y="18"/>
                </a:lnTo>
                <a:lnTo>
                  <a:pt x="0" y="30"/>
                </a:lnTo>
                <a:lnTo>
                  <a:pt x="6" y="36"/>
                </a:lnTo>
                <a:lnTo>
                  <a:pt x="6" y="48"/>
                </a:lnTo>
                <a:lnTo>
                  <a:pt x="12" y="48"/>
                </a:lnTo>
                <a:lnTo>
                  <a:pt x="18" y="54"/>
                </a:lnTo>
                <a:lnTo>
                  <a:pt x="48" y="54"/>
                </a:lnTo>
                <a:lnTo>
                  <a:pt x="48" y="48"/>
                </a:lnTo>
                <a:lnTo>
                  <a:pt x="54" y="48"/>
                </a:lnTo>
                <a:lnTo>
                  <a:pt x="54" y="42"/>
                </a:lnTo>
                <a:lnTo>
                  <a:pt x="60" y="36"/>
                </a:lnTo>
                <a:lnTo>
                  <a:pt x="60" y="30"/>
                </a:lnTo>
                <a:lnTo>
                  <a:pt x="60" y="24"/>
                </a:lnTo>
                <a:lnTo>
                  <a:pt x="60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02" name="Freeform 88"/>
          <p:cNvSpPr>
            <a:spLocks/>
          </p:cNvSpPr>
          <p:nvPr/>
        </p:nvSpPr>
        <p:spPr bwMode="auto">
          <a:xfrm>
            <a:off x="5801863" y="4790249"/>
            <a:ext cx="105196" cy="122141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2147483647 h 60"/>
              <a:gd name="T12" fmla="*/ 2147483647 w 60"/>
              <a:gd name="T13" fmla="*/ 0 h 60"/>
              <a:gd name="T14" fmla="*/ 2147483647 w 60"/>
              <a:gd name="T15" fmla="*/ 0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2147483647 w 60"/>
              <a:gd name="T21" fmla="*/ 2147483647 h 60"/>
              <a:gd name="T22" fmla="*/ 2147483647 w 60"/>
              <a:gd name="T23" fmla="*/ 2147483647 h 60"/>
              <a:gd name="T24" fmla="*/ 0 w 60"/>
              <a:gd name="T25" fmla="*/ 2147483647 h 60"/>
              <a:gd name="T26" fmla="*/ 0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2147483647 w 60"/>
              <a:gd name="T49" fmla="*/ 2147483647 h 60"/>
              <a:gd name="T50" fmla="*/ 2147483647 w 60"/>
              <a:gd name="T51" fmla="*/ 2147483647 h 6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0"/>
              <a:gd name="T79" fmla="*/ 0 h 60"/>
              <a:gd name="T80" fmla="*/ 60 w 60"/>
              <a:gd name="T81" fmla="*/ 60 h 60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0" h="60">
                <a:moveTo>
                  <a:pt x="60" y="30"/>
                </a:moveTo>
                <a:lnTo>
                  <a:pt x="60" y="18"/>
                </a:lnTo>
                <a:lnTo>
                  <a:pt x="54" y="18"/>
                </a:lnTo>
                <a:lnTo>
                  <a:pt x="54" y="12"/>
                </a:lnTo>
                <a:lnTo>
                  <a:pt x="48" y="6"/>
                </a:lnTo>
                <a:lnTo>
                  <a:pt x="42" y="6"/>
                </a:lnTo>
                <a:lnTo>
                  <a:pt x="36" y="0"/>
                </a:lnTo>
                <a:lnTo>
                  <a:pt x="24" y="0"/>
                </a:lnTo>
                <a:lnTo>
                  <a:pt x="18" y="6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24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54"/>
                </a:lnTo>
                <a:lnTo>
                  <a:pt x="18" y="54"/>
                </a:lnTo>
                <a:lnTo>
                  <a:pt x="18" y="60"/>
                </a:lnTo>
                <a:lnTo>
                  <a:pt x="42" y="60"/>
                </a:lnTo>
                <a:lnTo>
                  <a:pt x="48" y="54"/>
                </a:lnTo>
                <a:lnTo>
                  <a:pt x="54" y="48"/>
                </a:lnTo>
                <a:lnTo>
                  <a:pt x="60" y="42"/>
                </a:lnTo>
                <a:lnTo>
                  <a:pt x="60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03" name="Freeform 89"/>
          <p:cNvSpPr>
            <a:spLocks/>
          </p:cNvSpPr>
          <p:nvPr/>
        </p:nvSpPr>
        <p:spPr bwMode="auto">
          <a:xfrm>
            <a:off x="6106932" y="4900176"/>
            <a:ext cx="105196" cy="109927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0 h 54"/>
              <a:gd name="T8" fmla="*/ 2147483647 w 60"/>
              <a:gd name="T9" fmla="*/ 0 h 54"/>
              <a:gd name="T10" fmla="*/ 2147483647 w 60"/>
              <a:gd name="T11" fmla="*/ 2147483647 h 54"/>
              <a:gd name="T12" fmla="*/ 2147483647 w 60"/>
              <a:gd name="T13" fmla="*/ 2147483647 h 54"/>
              <a:gd name="T14" fmla="*/ 2147483647 w 60"/>
              <a:gd name="T15" fmla="*/ 2147483647 h 54"/>
              <a:gd name="T16" fmla="*/ 0 w 60"/>
              <a:gd name="T17" fmla="*/ 2147483647 h 54"/>
              <a:gd name="T18" fmla="*/ 2147483647 w 60"/>
              <a:gd name="T19" fmla="*/ 2147483647 h 54"/>
              <a:gd name="T20" fmla="*/ 2147483647 w 60"/>
              <a:gd name="T21" fmla="*/ 2147483647 h 54"/>
              <a:gd name="T22" fmla="*/ 2147483647 w 60"/>
              <a:gd name="T23" fmla="*/ 2147483647 h 54"/>
              <a:gd name="T24" fmla="*/ 2147483647 w 60"/>
              <a:gd name="T25" fmla="*/ 2147483647 h 54"/>
              <a:gd name="T26" fmla="*/ 2147483647 w 60"/>
              <a:gd name="T27" fmla="*/ 2147483647 h 54"/>
              <a:gd name="T28" fmla="*/ 2147483647 w 60"/>
              <a:gd name="T29" fmla="*/ 2147483647 h 54"/>
              <a:gd name="T30" fmla="*/ 2147483647 w 60"/>
              <a:gd name="T31" fmla="*/ 2147483647 h 54"/>
              <a:gd name="T32" fmla="*/ 2147483647 w 60"/>
              <a:gd name="T33" fmla="*/ 2147483647 h 54"/>
              <a:gd name="T34" fmla="*/ 2147483647 w 60"/>
              <a:gd name="T35" fmla="*/ 2147483647 h 54"/>
              <a:gd name="T36" fmla="*/ 2147483647 w 60"/>
              <a:gd name="T37" fmla="*/ 2147483647 h 54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60"/>
              <a:gd name="T58" fmla="*/ 0 h 54"/>
              <a:gd name="T59" fmla="*/ 60 w 60"/>
              <a:gd name="T60" fmla="*/ 54 h 54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60" h="54">
                <a:moveTo>
                  <a:pt x="60" y="24"/>
                </a:moveTo>
                <a:lnTo>
                  <a:pt x="60" y="12"/>
                </a:lnTo>
                <a:lnTo>
                  <a:pt x="54" y="6"/>
                </a:lnTo>
                <a:lnTo>
                  <a:pt x="48" y="0"/>
                </a:lnTo>
                <a:lnTo>
                  <a:pt x="18" y="0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24"/>
                </a:lnTo>
                <a:lnTo>
                  <a:pt x="6" y="30"/>
                </a:lnTo>
                <a:lnTo>
                  <a:pt x="6" y="42"/>
                </a:lnTo>
                <a:lnTo>
                  <a:pt x="12" y="48"/>
                </a:lnTo>
                <a:lnTo>
                  <a:pt x="18" y="54"/>
                </a:lnTo>
                <a:lnTo>
                  <a:pt x="48" y="54"/>
                </a:lnTo>
                <a:lnTo>
                  <a:pt x="54" y="48"/>
                </a:lnTo>
                <a:lnTo>
                  <a:pt x="60" y="42"/>
                </a:lnTo>
                <a:lnTo>
                  <a:pt x="60" y="30"/>
                </a:lnTo>
                <a:lnTo>
                  <a:pt x="60" y="24"/>
                </a:lnTo>
                <a:lnTo>
                  <a:pt x="60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04" name="Freeform 90"/>
          <p:cNvSpPr>
            <a:spLocks/>
          </p:cNvSpPr>
          <p:nvPr/>
        </p:nvSpPr>
        <p:spPr bwMode="auto">
          <a:xfrm>
            <a:off x="6296285" y="4839105"/>
            <a:ext cx="94677" cy="109927"/>
          </a:xfrm>
          <a:custGeom>
            <a:avLst/>
            <a:gdLst>
              <a:gd name="T0" fmla="*/ 2147483647 w 54"/>
              <a:gd name="T1" fmla="*/ 2147483647 h 54"/>
              <a:gd name="T2" fmla="*/ 2147483647 w 54"/>
              <a:gd name="T3" fmla="*/ 2147483647 h 54"/>
              <a:gd name="T4" fmla="*/ 2147483647 w 54"/>
              <a:gd name="T5" fmla="*/ 2147483647 h 54"/>
              <a:gd name="T6" fmla="*/ 2147483647 w 54"/>
              <a:gd name="T7" fmla="*/ 2147483647 h 54"/>
              <a:gd name="T8" fmla="*/ 2147483647 w 54"/>
              <a:gd name="T9" fmla="*/ 2147483647 h 54"/>
              <a:gd name="T10" fmla="*/ 2147483647 w 54"/>
              <a:gd name="T11" fmla="*/ 0 h 54"/>
              <a:gd name="T12" fmla="*/ 2147483647 w 54"/>
              <a:gd name="T13" fmla="*/ 0 h 54"/>
              <a:gd name="T14" fmla="*/ 2147483647 w 54"/>
              <a:gd name="T15" fmla="*/ 2147483647 h 54"/>
              <a:gd name="T16" fmla="*/ 2147483647 w 54"/>
              <a:gd name="T17" fmla="*/ 2147483647 h 54"/>
              <a:gd name="T18" fmla="*/ 2147483647 w 54"/>
              <a:gd name="T19" fmla="*/ 2147483647 h 54"/>
              <a:gd name="T20" fmla="*/ 0 w 54"/>
              <a:gd name="T21" fmla="*/ 2147483647 h 54"/>
              <a:gd name="T22" fmla="*/ 0 w 54"/>
              <a:gd name="T23" fmla="*/ 2147483647 h 54"/>
              <a:gd name="T24" fmla="*/ 2147483647 w 54"/>
              <a:gd name="T25" fmla="*/ 2147483647 h 54"/>
              <a:gd name="T26" fmla="*/ 2147483647 w 54"/>
              <a:gd name="T27" fmla="*/ 2147483647 h 54"/>
              <a:gd name="T28" fmla="*/ 2147483647 w 54"/>
              <a:gd name="T29" fmla="*/ 2147483647 h 54"/>
              <a:gd name="T30" fmla="*/ 2147483647 w 54"/>
              <a:gd name="T31" fmla="*/ 2147483647 h 54"/>
              <a:gd name="T32" fmla="*/ 2147483647 w 54"/>
              <a:gd name="T33" fmla="*/ 2147483647 h 54"/>
              <a:gd name="T34" fmla="*/ 2147483647 w 54"/>
              <a:gd name="T35" fmla="*/ 2147483647 h 54"/>
              <a:gd name="T36" fmla="*/ 2147483647 w 54"/>
              <a:gd name="T37" fmla="*/ 2147483647 h 54"/>
              <a:gd name="T38" fmla="*/ 2147483647 w 54"/>
              <a:gd name="T39" fmla="*/ 2147483647 h 5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54"/>
              <a:gd name="T61" fmla="*/ 0 h 54"/>
              <a:gd name="T62" fmla="*/ 54 w 54"/>
              <a:gd name="T63" fmla="*/ 54 h 54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54" h="54">
                <a:moveTo>
                  <a:pt x="54" y="24"/>
                </a:moveTo>
                <a:lnTo>
                  <a:pt x="54" y="12"/>
                </a:lnTo>
                <a:lnTo>
                  <a:pt x="48" y="12"/>
                </a:lnTo>
                <a:lnTo>
                  <a:pt x="48" y="6"/>
                </a:lnTo>
                <a:lnTo>
                  <a:pt x="42" y="6"/>
                </a:lnTo>
                <a:lnTo>
                  <a:pt x="36" y="0"/>
                </a:lnTo>
                <a:lnTo>
                  <a:pt x="18" y="0"/>
                </a:lnTo>
                <a:lnTo>
                  <a:pt x="12" y="6"/>
                </a:lnTo>
                <a:lnTo>
                  <a:pt x="6" y="6"/>
                </a:lnTo>
                <a:lnTo>
                  <a:pt x="6" y="12"/>
                </a:lnTo>
                <a:lnTo>
                  <a:pt x="0" y="12"/>
                </a:lnTo>
                <a:lnTo>
                  <a:pt x="0" y="42"/>
                </a:lnTo>
                <a:lnTo>
                  <a:pt x="6" y="48"/>
                </a:lnTo>
                <a:lnTo>
                  <a:pt x="12" y="54"/>
                </a:lnTo>
                <a:lnTo>
                  <a:pt x="42" y="54"/>
                </a:lnTo>
                <a:lnTo>
                  <a:pt x="48" y="48"/>
                </a:lnTo>
                <a:lnTo>
                  <a:pt x="54" y="42"/>
                </a:lnTo>
                <a:lnTo>
                  <a:pt x="54" y="36"/>
                </a:lnTo>
                <a:lnTo>
                  <a:pt x="54" y="24"/>
                </a:lnTo>
                <a:lnTo>
                  <a:pt x="54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05" name="Freeform 91"/>
          <p:cNvSpPr>
            <a:spLocks/>
          </p:cNvSpPr>
          <p:nvPr/>
        </p:nvSpPr>
        <p:spPr bwMode="auto">
          <a:xfrm>
            <a:off x="7200972" y="4900176"/>
            <a:ext cx="105196" cy="122141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0 h 60"/>
              <a:gd name="T10" fmla="*/ 2147483647 w 60"/>
              <a:gd name="T11" fmla="*/ 0 h 60"/>
              <a:gd name="T12" fmla="*/ 2147483647 w 60"/>
              <a:gd name="T13" fmla="*/ 2147483647 h 60"/>
              <a:gd name="T14" fmla="*/ 2147483647 w 60"/>
              <a:gd name="T15" fmla="*/ 2147483647 h 60"/>
              <a:gd name="T16" fmla="*/ 0 w 60"/>
              <a:gd name="T17" fmla="*/ 2147483647 h 60"/>
              <a:gd name="T18" fmla="*/ 0 w 60"/>
              <a:gd name="T19" fmla="*/ 2147483647 h 60"/>
              <a:gd name="T20" fmla="*/ 2147483647 w 60"/>
              <a:gd name="T21" fmla="*/ 2147483647 h 60"/>
              <a:gd name="T22" fmla="*/ 2147483647 w 60"/>
              <a:gd name="T23" fmla="*/ 2147483647 h 60"/>
              <a:gd name="T24" fmla="*/ 2147483647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60"/>
              <a:gd name="T73" fmla="*/ 0 h 60"/>
              <a:gd name="T74" fmla="*/ 60 w 60"/>
              <a:gd name="T75" fmla="*/ 60 h 60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60" h="60">
                <a:moveTo>
                  <a:pt x="60" y="30"/>
                </a:moveTo>
                <a:lnTo>
                  <a:pt x="60" y="18"/>
                </a:lnTo>
                <a:lnTo>
                  <a:pt x="54" y="12"/>
                </a:lnTo>
                <a:lnTo>
                  <a:pt x="48" y="6"/>
                </a:lnTo>
                <a:lnTo>
                  <a:pt x="42" y="0"/>
                </a:lnTo>
                <a:lnTo>
                  <a:pt x="18" y="0"/>
                </a:lnTo>
                <a:lnTo>
                  <a:pt x="12" y="6"/>
                </a:lnTo>
                <a:lnTo>
                  <a:pt x="6" y="12"/>
                </a:lnTo>
                <a:lnTo>
                  <a:pt x="0" y="18"/>
                </a:lnTo>
                <a:lnTo>
                  <a:pt x="0" y="42"/>
                </a:lnTo>
                <a:lnTo>
                  <a:pt x="6" y="42"/>
                </a:lnTo>
                <a:lnTo>
                  <a:pt x="6" y="48"/>
                </a:lnTo>
                <a:lnTo>
                  <a:pt x="12" y="54"/>
                </a:lnTo>
                <a:lnTo>
                  <a:pt x="18" y="54"/>
                </a:lnTo>
                <a:lnTo>
                  <a:pt x="24" y="60"/>
                </a:lnTo>
                <a:lnTo>
                  <a:pt x="36" y="60"/>
                </a:lnTo>
                <a:lnTo>
                  <a:pt x="42" y="54"/>
                </a:lnTo>
                <a:lnTo>
                  <a:pt x="48" y="54"/>
                </a:lnTo>
                <a:lnTo>
                  <a:pt x="54" y="48"/>
                </a:lnTo>
                <a:lnTo>
                  <a:pt x="54" y="42"/>
                </a:lnTo>
                <a:lnTo>
                  <a:pt x="60" y="42"/>
                </a:lnTo>
                <a:lnTo>
                  <a:pt x="60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06" name="Freeform 92"/>
          <p:cNvSpPr>
            <a:spLocks/>
          </p:cNvSpPr>
          <p:nvPr/>
        </p:nvSpPr>
        <p:spPr bwMode="auto">
          <a:xfrm>
            <a:off x="7621756" y="4900176"/>
            <a:ext cx="94677" cy="122141"/>
          </a:xfrm>
          <a:custGeom>
            <a:avLst/>
            <a:gdLst>
              <a:gd name="T0" fmla="*/ 2147483647 w 54"/>
              <a:gd name="T1" fmla="*/ 2147483647 h 60"/>
              <a:gd name="T2" fmla="*/ 2147483647 w 54"/>
              <a:gd name="T3" fmla="*/ 2147483647 h 60"/>
              <a:gd name="T4" fmla="*/ 2147483647 w 54"/>
              <a:gd name="T5" fmla="*/ 2147483647 h 60"/>
              <a:gd name="T6" fmla="*/ 2147483647 w 54"/>
              <a:gd name="T7" fmla="*/ 2147483647 h 60"/>
              <a:gd name="T8" fmla="*/ 2147483647 w 54"/>
              <a:gd name="T9" fmla="*/ 2147483647 h 60"/>
              <a:gd name="T10" fmla="*/ 2147483647 w 54"/>
              <a:gd name="T11" fmla="*/ 0 h 60"/>
              <a:gd name="T12" fmla="*/ 2147483647 w 54"/>
              <a:gd name="T13" fmla="*/ 0 h 60"/>
              <a:gd name="T14" fmla="*/ 2147483647 w 54"/>
              <a:gd name="T15" fmla="*/ 2147483647 h 60"/>
              <a:gd name="T16" fmla="*/ 2147483647 w 54"/>
              <a:gd name="T17" fmla="*/ 2147483647 h 60"/>
              <a:gd name="T18" fmla="*/ 2147483647 w 54"/>
              <a:gd name="T19" fmla="*/ 2147483647 h 60"/>
              <a:gd name="T20" fmla="*/ 0 w 54"/>
              <a:gd name="T21" fmla="*/ 2147483647 h 60"/>
              <a:gd name="T22" fmla="*/ 0 w 54"/>
              <a:gd name="T23" fmla="*/ 2147483647 h 60"/>
              <a:gd name="T24" fmla="*/ 2147483647 w 54"/>
              <a:gd name="T25" fmla="*/ 2147483647 h 60"/>
              <a:gd name="T26" fmla="*/ 2147483647 w 54"/>
              <a:gd name="T27" fmla="*/ 2147483647 h 60"/>
              <a:gd name="T28" fmla="*/ 2147483647 w 54"/>
              <a:gd name="T29" fmla="*/ 2147483647 h 60"/>
              <a:gd name="T30" fmla="*/ 2147483647 w 54"/>
              <a:gd name="T31" fmla="*/ 2147483647 h 60"/>
              <a:gd name="T32" fmla="*/ 2147483647 w 54"/>
              <a:gd name="T33" fmla="*/ 2147483647 h 60"/>
              <a:gd name="T34" fmla="*/ 2147483647 w 54"/>
              <a:gd name="T35" fmla="*/ 2147483647 h 60"/>
              <a:gd name="T36" fmla="*/ 2147483647 w 54"/>
              <a:gd name="T37" fmla="*/ 2147483647 h 60"/>
              <a:gd name="T38" fmla="*/ 2147483647 w 54"/>
              <a:gd name="T39" fmla="*/ 2147483647 h 60"/>
              <a:gd name="T40" fmla="*/ 2147483647 w 54"/>
              <a:gd name="T41" fmla="*/ 2147483647 h 60"/>
              <a:gd name="T42" fmla="*/ 2147483647 w 54"/>
              <a:gd name="T43" fmla="*/ 2147483647 h 60"/>
              <a:gd name="T44" fmla="*/ 2147483647 w 54"/>
              <a:gd name="T45" fmla="*/ 2147483647 h 60"/>
              <a:gd name="T46" fmla="*/ 2147483647 w 54"/>
              <a:gd name="T47" fmla="*/ 2147483647 h 6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54"/>
              <a:gd name="T73" fmla="*/ 0 h 60"/>
              <a:gd name="T74" fmla="*/ 54 w 54"/>
              <a:gd name="T75" fmla="*/ 60 h 60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54" h="60">
                <a:moveTo>
                  <a:pt x="54" y="30"/>
                </a:moveTo>
                <a:lnTo>
                  <a:pt x="54" y="12"/>
                </a:lnTo>
                <a:lnTo>
                  <a:pt x="48" y="12"/>
                </a:lnTo>
                <a:lnTo>
                  <a:pt x="48" y="6"/>
                </a:lnTo>
                <a:lnTo>
                  <a:pt x="42" y="6"/>
                </a:lnTo>
                <a:lnTo>
                  <a:pt x="36" y="0"/>
                </a:lnTo>
                <a:lnTo>
                  <a:pt x="18" y="0"/>
                </a:lnTo>
                <a:lnTo>
                  <a:pt x="12" y="6"/>
                </a:lnTo>
                <a:lnTo>
                  <a:pt x="6" y="6"/>
                </a:lnTo>
                <a:lnTo>
                  <a:pt x="6" y="12"/>
                </a:lnTo>
                <a:lnTo>
                  <a:pt x="0" y="12"/>
                </a:lnTo>
                <a:lnTo>
                  <a:pt x="0" y="42"/>
                </a:lnTo>
                <a:lnTo>
                  <a:pt x="6" y="48"/>
                </a:lnTo>
                <a:lnTo>
                  <a:pt x="6" y="54"/>
                </a:lnTo>
                <a:lnTo>
                  <a:pt x="18" y="54"/>
                </a:lnTo>
                <a:lnTo>
                  <a:pt x="24" y="60"/>
                </a:lnTo>
                <a:lnTo>
                  <a:pt x="36" y="60"/>
                </a:lnTo>
                <a:lnTo>
                  <a:pt x="36" y="54"/>
                </a:lnTo>
                <a:lnTo>
                  <a:pt x="48" y="54"/>
                </a:lnTo>
                <a:lnTo>
                  <a:pt x="48" y="48"/>
                </a:lnTo>
                <a:lnTo>
                  <a:pt x="54" y="42"/>
                </a:lnTo>
                <a:lnTo>
                  <a:pt x="54" y="36"/>
                </a:lnTo>
                <a:lnTo>
                  <a:pt x="54" y="30"/>
                </a:lnTo>
                <a:lnTo>
                  <a:pt x="54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07" name="Freeform 93"/>
          <p:cNvSpPr>
            <a:spLocks/>
          </p:cNvSpPr>
          <p:nvPr/>
        </p:nvSpPr>
        <p:spPr bwMode="auto">
          <a:xfrm>
            <a:off x="1604538" y="4729179"/>
            <a:ext cx="105196" cy="122141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2147483647 h 60"/>
              <a:gd name="T12" fmla="*/ 2147483647 w 60"/>
              <a:gd name="T13" fmla="*/ 0 h 60"/>
              <a:gd name="T14" fmla="*/ 2147483647 w 60"/>
              <a:gd name="T15" fmla="*/ 0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0 w 60"/>
              <a:gd name="T21" fmla="*/ 2147483647 h 60"/>
              <a:gd name="T22" fmla="*/ 0 w 60"/>
              <a:gd name="T23" fmla="*/ 2147483647 h 60"/>
              <a:gd name="T24" fmla="*/ 2147483647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60"/>
              <a:gd name="T73" fmla="*/ 0 h 60"/>
              <a:gd name="T74" fmla="*/ 60 w 60"/>
              <a:gd name="T75" fmla="*/ 60 h 60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60" h="60">
                <a:moveTo>
                  <a:pt x="60" y="30"/>
                </a:moveTo>
                <a:lnTo>
                  <a:pt x="60" y="24"/>
                </a:lnTo>
                <a:lnTo>
                  <a:pt x="54" y="18"/>
                </a:lnTo>
                <a:lnTo>
                  <a:pt x="54" y="12"/>
                </a:lnTo>
                <a:lnTo>
                  <a:pt x="48" y="6"/>
                </a:lnTo>
                <a:lnTo>
                  <a:pt x="42" y="6"/>
                </a:lnTo>
                <a:lnTo>
                  <a:pt x="42" y="0"/>
                </a:lnTo>
                <a:lnTo>
                  <a:pt x="18" y="0"/>
                </a:lnTo>
                <a:lnTo>
                  <a:pt x="12" y="6"/>
                </a:lnTo>
                <a:lnTo>
                  <a:pt x="6" y="12"/>
                </a:lnTo>
                <a:lnTo>
                  <a:pt x="0" y="18"/>
                </a:lnTo>
                <a:lnTo>
                  <a:pt x="0" y="42"/>
                </a:lnTo>
                <a:lnTo>
                  <a:pt x="6" y="42"/>
                </a:lnTo>
                <a:lnTo>
                  <a:pt x="6" y="48"/>
                </a:lnTo>
                <a:lnTo>
                  <a:pt x="12" y="54"/>
                </a:lnTo>
                <a:lnTo>
                  <a:pt x="18" y="54"/>
                </a:lnTo>
                <a:lnTo>
                  <a:pt x="24" y="60"/>
                </a:lnTo>
                <a:lnTo>
                  <a:pt x="36" y="60"/>
                </a:lnTo>
                <a:lnTo>
                  <a:pt x="42" y="54"/>
                </a:lnTo>
                <a:lnTo>
                  <a:pt x="48" y="54"/>
                </a:lnTo>
                <a:lnTo>
                  <a:pt x="54" y="48"/>
                </a:lnTo>
                <a:lnTo>
                  <a:pt x="54" y="42"/>
                </a:lnTo>
                <a:lnTo>
                  <a:pt x="60" y="36"/>
                </a:lnTo>
                <a:lnTo>
                  <a:pt x="60" y="30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08" name="Freeform 94"/>
          <p:cNvSpPr>
            <a:spLocks/>
          </p:cNvSpPr>
          <p:nvPr/>
        </p:nvSpPr>
        <p:spPr bwMode="auto">
          <a:xfrm>
            <a:off x="2972088" y="4900176"/>
            <a:ext cx="105196" cy="109927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2147483647 h 54"/>
              <a:gd name="T8" fmla="*/ 2147483647 w 60"/>
              <a:gd name="T9" fmla="*/ 2147483647 h 54"/>
              <a:gd name="T10" fmla="*/ 2147483647 w 60"/>
              <a:gd name="T11" fmla="*/ 0 h 54"/>
              <a:gd name="T12" fmla="*/ 2147483647 w 60"/>
              <a:gd name="T13" fmla="*/ 0 h 54"/>
              <a:gd name="T14" fmla="*/ 2147483647 w 60"/>
              <a:gd name="T15" fmla="*/ 2147483647 h 54"/>
              <a:gd name="T16" fmla="*/ 2147483647 w 60"/>
              <a:gd name="T17" fmla="*/ 2147483647 h 54"/>
              <a:gd name="T18" fmla="*/ 2147483647 w 60"/>
              <a:gd name="T19" fmla="*/ 2147483647 h 54"/>
              <a:gd name="T20" fmla="*/ 0 w 60"/>
              <a:gd name="T21" fmla="*/ 2147483647 h 54"/>
              <a:gd name="T22" fmla="*/ 0 w 60"/>
              <a:gd name="T23" fmla="*/ 2147483647 h 54"/>
              <a:gd name="T24" fmla="*/ 2147483647 w 60"/>
              <a:gd name="T25" fmla="*/ 2147483647 h 54"/>
              <a:gd name="T26" fmla="*/ 2147483647 w 60"/>
              <a:gd name="T27" fmla="*/ 2147483647 h 54"/>
              <a:gd name="T28" fmla="*/ 2147483647 w 60"/>
              <a:gd name="T29" fmla="*/ 2147483647 h 54"/>
              <a:gd name="T30" fmla="*/ 2147483647 w 60"/>
              <a:gd name="T31" fmla="*/ 2147483647 h 54"/>
              <a:gd name="T32" fmla="*/ 2147483647 w 60"/>
              <a:gd name="T33" fmla="*/ 2147483647 h 54"/>
              <a:gd name="T34" fmla="*/ 2147483647 w 60"/>
              <a:gd name="T35" fmla="*/ 2147483647 h 54"/>
              <a:gd name="T36" fmla="*/ 2147483647 w 60"/>
              <a:gd name="T37" fmla="*/ 2147483647 h 54"/>
              <a:gd name="T38" fmla="*/ 2147483647 w 60"/>
              <a:gd name="T39" fmla="*/ 2147483647 h 54"/>
              <a:gd name="T40" fmla="*/ 2147483647 w 60"/>
              <a:gd name="T41" fmla="*/ 2147483647 h 54"/>
              <a:gd name="T42" fmla="*/ 2147483647 w 60"/>
              <a:gd name="T43" fmla="*/ 2147483647 h 54"/>
              <a:gd name="T44" fmla="*/ 2147483647 w 60"/>
              <a:gd name="T45" fmla="*/ 2147483647 h 5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60"/>
              <a:gd name="T70" fmla="*/ 0 h 54"/>
              <a:gd name="T71" fmla="*/ 60 w 60"/>
              <a:gd name="T72" fmla="*/ 54 h 54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60" h="54">
                <a:moveTo>
                  <a:pt x="60" y="24"/>
                </a:moveTo>
                <a:lnTo>
                  <a:pt x="60" y="18"/>
                </a:lnTo>
                <a:lnTo>
                  <a:pt x="54" y="12"/>
                </a:lnTo>
                <a:lnTo>
                  <a:pt x="54" y="6"/>
                </a:lnTo>
                <a:lnTo>
                  <a:pt x="48" y="6"/>
                </a:lnTo>
                <a:lnTo>
                  <a:pt x="48" y="0"/>
                </a:lnTo>
                <a:lnTo>
                  <a:pt x="18" y="0"/>
                </a:lnTo>
                <a:lnTo>
                  <a:pt x="12" y="6"/>
                </a:lnTo>
                <a:lnTo>
                  <a:pt x="6" y="6"/>
                </a:lnTo>
                <a:lnTo>
                  <a:pt x="6" y="18"/>
                </a:lnTo>
                <a:lnTo>
                  <a:pt x="0" y="18"/>
                </a:lnTo>
                <a:lnTo>
                  <a:pt x="0" y="30"/>
                </a:lnTo>
                <a:lnTo>
                  <a:pt x="6" y="36"/>
                </a:lnTo>
                <a:lnTo>
                  <a:pt x="6" y="48"/>
                </a:lnTo>
                <a:lnTo>
                  <a:pt x="12" y="48"/>
                </a:lnTo>
                <a:lnTo>
                  <a:pt x="18" y="54"/>
                </a:lnTo>
                <a:lnTo>
                  <a:pt x="48" y="54"/>
                </a:lnTo>
                <a:lnTo>
                  <a:pt x="48" y="48"/>
                </a:lnTo>
                <a:lnTo>
                  <a:pt x="54" y="48"/>
                </a:lnTo>
                <a:lnTo>
                  <a:pt x="54" y="42"/>
                </a:lnTo>
                <a:lnTo>
                  <a:pt x="60" y="36"/>
                </a:lnTo>
                <a:lnTo>
                  <a:pt x="60" y="30"/>
                </a:lnTo>
                <a:lnTo>
                  <a:pt x="60" y="24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09" name="Freeform 95"/>
          <p:cNvSpPr>
            <a:spLocks/>
          </p:cNvSpPr>
          <p:nvPr/>
        </p:nvSpPr>
        <p:spPr bwMode="auto">
          <a:xfrm>
            <a:off x="3087803" y="4900176"/>
            <a:ext cx="105196" cy="109927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0 h 54"/>
              <a:gd name="T8" fmla="*/ 2147483647 w 60"/>
              <a:gd name="T9" fmla="*/ 0 h 54"/>
              <a:gd name="T10" fmla="*/ 2147483647 w 60"/>
              <a:gd name="T11" fmla="*/ 2147483647 h 54"/>
              <a:gd name="T12" fmla="*/ 2147483647 w 60"/>
              <a:gd name="T13" fmla="*/ 2147483647 h 54"/>
              <a:gd name="T14" fmla="*/ 2147483647 w 60"/>
              <a:gd name="T15" fmla="*/ 2147483647 h 54"/>
              <a:gd name="T16" fmla="*/ 0 w 60"/>
              <a:gd name="T17" fmla="*/ 2147483647 h 54"/>
              <a:gd name="T18" fmla="*/ 2147483647 w 60"/>
              <a:gd name="T19" fmla="*/ 2147483647 h 54"/>
              <a:gd name="T20" fmla="*/ 2147483647 w 60"/>
              <a:gd name="T21" fmla="*/ 2147483647 h 54"/>
              <a:gd name="T22" fmla="*/ 2147483647 w 60"/>
              <a:gd name="T23" fmla="*/ 2147483647 h 54"/>
              <a:gd name="T24" fmla="*/ 2147483647 w 60"/>
              <a:gd name="T25" fmla="*/ 2147483647 h 54"/>
              <a:gd name="T26" fmla="*/ 2147483647 w 60"/>
              <a:gd name="T27" fmla="*/ 2147483647 h 54"/>
              <a:gd name="T28" fmla="*/ 2147483647 w 60"/>
              <a:gd name="T29" fmla="*/ 2147483647 h 54"/>
              <a:gd name="T30" fmla="*/ 2147483647 w 60"/>
              <a:gd name="T31" fmla="*/ 2147483647 h 54"/>
              <a:gd name="T32" fmla="*/ 2147483647 w 60"/>
              <a:gd name="T33" fmla="*/ 2147483647 h 54"/>
              <a:gd name="T34" fmla="*/ 2147483647 w 60"/>
              <a:gd name="T35" fmla="*/ 2147483647 h 54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60"/>
              <a:gd name="T55" fmla="*/ 0 h 54"/>
              <a:gd name="T56" fmla="*/ 60 w 60"/>
              <a:gd name="T57" fmla="*/ 54 h 54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60" h="54">
                <a:moveTo>
                  <a:pt x="60" y="24"/>
                </a:moveTo>
                <a:lnTo>
                  <a:pt x="60" y="12"/>
                </a:lnTo>
                <a:lnTo>
                  <a:pt x="54" y="6"/>
                </a:lnTo>
                <a:lnTo>
                  <a:pt x="48" y="0"/>
                </a:lnTo>
                <a:lnTo>
                  <a:pt x="18" y="0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24"/>
                </a:lnTo>
                <a:lnTo>
                  <a:pt x="6" y="30"/>
                </a:lnTo>
                <a:lnTo>
                  <a:pt x="6" y="42"/>
                </a:lnTo>
                <a:lnTo>
                  <a:pt x="12" y="48"/>
                </a:lnTo>
                <a:lnTo>
                  <a:pt x="18" y="54"/>
                </a:lnTo>
                <a:lnTo>
                  <a:pt x="48" y="54"/>
                </a:lnTo>
                <a:lnTo>
                  <a:pt x="54" y="48"/>
                </a:lnTo>
                <a:lnTo>
                  <a:pt x="60" y="42"/>
                </a:lnTo>
                <a:lnTo>
                  <a:pt x="60" y="30"/>
                </a:lnTo>
                <a:lnTo>
                  <a:pt x="60" y="24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10" name="Freeform 96"/>
          <p:cNvSpPr>
            <a:spLocks/>
          </p:cNvSpPr>
          <p:nvPr/>
        </p:nvSpPr>
        <p:spPr bwMode="auto">
          <a:xfrm>
            <a:off x="3287676" y="4814677"/>
            <a:ext cx="105196" cy="122141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0 h 60"/>
              <a:gd name="T12" fmla="*/ 2147483647 w 60"/>
              <a:gd name="T13" fmla="*/ 0 h 60"/>
              <a:gd name="T14" fmla="*/ 2147483647 w 60"/>
              <a:gd name="T15" fmla="*/ 2147483647 h 60"/>
              <a:gd name="T16" fmla="*/ 2147483647 w 60"/>
              <a:gd name="T17" fmla="*/ 2147483647 h 60"/>
              <a:gd name="T18" fmla="*/ 0 w 60"/>
              <a:gd name="T19" fmla="*/ 2147483647 h 60"/>
              <a:gd name="T20" fmla="*/ 0 w 60"/>
              <a:gd name="T21" fmla="*/ 2147483647 h 60"/>
              <a:gd name="T22" fmla="*/ 2147483647 w 60"/>
              <a:gd name="T23" fmla="*/ 2147483647 h 60"/>
              <a:gd name="T24" fmla="*/ 2147483647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60"/>
              <a:gd name="T73" fmla="*/ 0 h 60"/>
              <a:gd name="T74" fmla="*/ 60 w 60"/>
              <a:gd name="T75" fmla="*/ 60 h 60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60" h="60">
                <a:moveTo>
                  <a:pt x="60" y="24"/>
                </a:moveTo>
                <a:lnTo>
                  <a:pt x="54" y="18"/>
                </a:lnTo>
                <a:lnTo>
                  <a:pt x="54" y="12"/>
                </a:lnTo>
                <a:lnTo>
                  <a:pt x="48" y="6"/>
                </a:lnTo>
                <a:lnTo>
                  <a:pt x="42" y="6"/>
                </a:lnTo>
                <a:lnTo>
                  <a:pt x="42" y="0"/>
                </a:lnTo>
                <a:lnTo>
                  <a:pt x="18" y="0"/>
                </a:lnTo>
                <a:lnTo>
                  <a:pt x="12" y="6"/>
                </a:lnTo>
                <a:lnTo>
                  <a:pt x="6" y="12"/>
                </a:lnTo>
                <a:lnTo>
                  <a:pt x="0" y="18"/>
                </a:lnTo>
                <a:lnTo>
                  <a:pt x="0" y="42"/>
                </a:lnTo>
                <a:lnTo>
                  <a:pt x="6" y="42"/>
                </a:lnTo>
                <a:lnTo>
                  <a:pt x="6" y="48"/>
                </a:lnTo>
                <a:lnTo>
                  <a:pt x="12" y="48"/>
                </a:lnTo>
                <a:lnTo>
                  <a:pt x="12" y="54"/>
                </a:lnTo>
                <a:lnTo>
                  <a:pt x="24" y="54"/>
                </a:lnTo>
                <a:lnTo>
                  <a:pt x="30" y="60"/>
                </a:lnTo>
                <a:lnTo>
                  <a:pt x="36" y="54"/>
                </a:lnTo>
                <a:lnTo>
                  <a:pt x="42" y="54"/>
                </a:lnTo>
                <a:lnTo>
                  <a:pt x="48" y="48"/>
                </a:lnTo>
                <a:lnTo>
                  <a:pt x="54" y="48"/>
                </a:lnTo>
                <a:lnTo>
                  <a:pt x="54" y="42"/>
                </a:lnTo>
                <a:lnTo>
                  <a:pt x="60" y="36"/>
                </a:lnTo>
                <a:lnTo>
                  <a:pt x="60" y="24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11" name="Freeform 97"/>
          <p:cNvSpPr>
            <a:spLocks/>
          </p:cNvSpPr>
          <p:nvPr/>
        </p:nvSpPr>
        <p:spPr bwMode="auto">
          <a:xfrm>
            <a:off x="3718980" y="4826891"/>
            <a:ext cx="105196" cy="122141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2147483647 h 60"/>
              <a:gd name="T12" fmla="*/ 2147483647 w 60"/>
              <a:gd name="T13" fmla="*/ 0 h 60"/>
              <a:gd name="T14" fmla="*/ 2147483647 w 60"/>
              <a:gd name="T15" fmla="*/ 0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0 w 60"/>
              <a:gd name="T21" fmla="*/ 2147483647 h 60"/>
              <a:gd name="T22" fmla="*/ 0 w 60"/>
              <a:gd name="T23" fmla="*/ 2147483647 h 60"/>
              <a:gd name="T24" fmla="*/ 2147483647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60"/>
              <a:gd name="T73" fmla="*/ 0 h 60"/>
              <a:gd name="T74" fmla="*/ 60 w 60"/>
              <a:gd name="T75" fmla="*/ 60 h 60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60" h="60">
                <a:moveTo>
                  <a:pt x="60" y="30"/>
                </a:moveTo>
                <a:lnTo>
                  <a:pt x="60" y="24"/>
                </a:lnTo>
                <a:lnTo>
                  <a:pt x="54" y="18"/>
                </a:lnTo>
                <a:lnTo>
                  <a:pt x="54" y="12"/>
                </a:lnTo>
                <a:lnTo>
                  <a:pt x="48" y="6"/>
                </a:lnTo>
                <a:lnTo>
                  <a:pt x="42" y="6"/>
                </a:lnTo>
                <a:lnTo>
                  <a:pt x="42" y="0"/>
                </a:lnTo>
                <a:lnTo>
                  <a:pt x="18" y="0"/>
                </a:lnTo>
                <a:lnTo>
                  <a:pt x="12" y="6"/>
                </a:lnTo>
                <a:lnTo>
                  <a:pt x="6" y="12"/>
                </a:lnTo>
                <a:lnTo>
                  <a:pt x="0" y="18"/>
                </a:lnTo>
                <a:lnTo>
                  <a:pt x="0" y="42"/>
                </a:lnTo>
                <a:lnTo>
                  <a:pt x="6" y="42"/>
                </a:lnTo>
                <a:lnTo>
                  <a:pt x="6" y="48"/>
                </a:lnTo>
                <a:lnTo>
                  <a:pt x="12" y="54"/>
                </a:lnTo>
                <a:lnTo>
                  <a:pt x="18" y="54"/>
                </a:lnTo>
                <a:lnTo>
                  <a:pt x="24" y="60"/>
                </a:lnTo>
                <a:lnTo>
                  <a:pt x="36" y="60"/>
                </a:lnTo>
                <a:lnTo>
                  <a:pt x="42" y="54"/>
                </a:lnTo>
                <a:lnTo>
                  <a:pt x="48" y="54"/>
                </a:lnTo>
                <a:lnTo>
                  <a:pt x="54" y="48"/>
                </a:lnTo>
                <a:lnTo>
                  <a:pt x="54" y="42"/>
                </a:lnTo>
                <a:lnTo>
                  <a:pt x="60" y="36"/>
                </a:lnTo>
                <a:lnTo>
                  <a:pt x="60" y="30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12" name="Freeform 98"/>
          <p:cNvSpPr>
            <a:spLocks/>
          </p:cNvSpPr>
          <p:nvPr/>
        </p:nvSpPr>
        <p:spPr bwMode="auto">
          <a:xfrm>
            <a:off x="4076647" y="4668108"/>
            <a:ext cx="105196" cy="122141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0 h 60"/>
              <a:gd name="T10" fmla="*/ 2147483647 w 60"/>
              <a:gd name="T11" fmla="*/ 0 h 60"/>
              <a:gd name="T12" fmla="*/ 2147483647 w 60"/>
              <a:gd name="T13" fmla="*/ 2147483647 h 60"/>
              <a:gd name="T14" fmla="*/ 2147483647 w 60"/>
              <a:gd name="T15" fmla="*/ 2147483647 h 60"/>
              <a:gd name="T16" fmla="*/ 0 w 60"/>
              <a:gd name="T17" fmla="*/ 2147483647 h 60"/>
              <a:gd name="T18" fmla="*/ 0 w 60"/>
              <a:gd name="T19" fmla="*/ 2147483647 h 60"/>
              <a:gd name="T20" fmla="*/ 2147483647 w 60"/>
              <a:gd name="T21" fmla="*/ 2147483647 h 60"/>
              <a:gd name="T22" fmla="*/ 2147483647 w 60"/>
              <a:gd name="T23" fmla="*/ 2147483647 h 60"/>
              <a:gd name="T24" fmla="*/ 2147483647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60"/>
              <a:gd name="T73" fmla="*/ 0 h 60"/>
              <a:gd name="T74" fmla="*/ 60 w 60"/>
              <a:gd name="T75" fmla="*/ 60 h 60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60" h="60">
                <a:moveTo>
                  <a:pt x="60" y="30"/>
                </a:moveTo>
                <a:lnTo>
                  <a:pt x="60" y="18"/>
                </a:lnTo>
                <a:lnTo>
                  <a:pt x="54" y="12"/>
                </a:lnTo>
                <a:lnTo>
                  <a:pt x="48" y="6"/>
                </a:lnTo>
                <a:lnTo>
                  <a:pt x="42" y="0"/>
                </a:lnTo>
                <a:lnTo>
                  <a:pt x="18" y="0"/>
                </a:lnTo>
                <a:lnTo>
                  <a:pt x="12" y="6"/>
                </a:lnTo>
                <a:lnTo>
                  <a:pt x="6" y="12"/>
                </a:lnTo>
                <a:lnTo>
                  <a:pt x="0" y="18"/>
                </a:lnTo>
                <a:lnTo>
                  <a:pt x="0" y="42"/>
                </a:lnTo>
                <a:lnTo>
                  <a:pt x="6" y="42"/>
                </a:lnTo>
                <a:lnTo>
                  <a:pt x="6" y="48"/>
                </a:lnTo>
                <a:lnTo>
                  <a:pt x="12" y="48"/>
                </a:lnTo>
                <a:lnTo>
                  <a:pt x="12" y="54"/>
                </a:lnTo>
                <a:lnTo>
                  <a:pt x="24" y="54"/>
                </a:lnTo>
                <a:lnTo>
                  <a:pt x="30" y="60"/>
                </a:lnTo>
                <a:lnTo>
                  <a:pt x="36" y="54"/>
                </a:lnTo>
                <a:lnTo>
                  <a:pt x="48" y="54"/>
                </a:lnTo>
                <a:lnTo>
                  <a:pt x="48" y="48"/>
                </a:lnTo>
                <a:lnTo>
                  <a:pt x="54" y="48"/>
                </a:lnTo>
                <a:lnTo>
                  <a:pt x="54" y="42"/>
                </a:lnTo>
                <a:lnTo>
                  <a:pt x="60" y="42"/>
                </a:lnTo>
                <a:lnTo>
                  <a:pt x="60" y="36"/>
                </a:lnTo>
                <a:lnTo>
                  <a:pt x="60" y="30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13" name="Freeform 99"/>
          <p:cNvSpPr>
            <a:spLocks/>
          </p:cNvSpPr>
          <p:nvPr/>
        </p:nvSpPr>
        <p:spPr bwMode="auto">
          <a:xfrm>
            <a:off x="4192363" y="4887962"/>
            <a:ext cx="94677" cy="122141"/>
          </a:xfrm>
          <a:custGeom>
            <a:avLst/>
            <a:gdLst>
              <a:gd name="T0" fmla="*/ 2147483647 w 54"/>
              <a:gd name="T1" fmla="*/ 2147483647 h 60"/>
              <a:gd name="T2" fmla="*/ 2147483647 w 54"/>
              <a:gd name="T3" fmla="*/ 2147483647 h 60"/>
              <a:gd name="T4" fmla="*/ 2147483647 w 54"/>
              <a:gd name="T5" fmla="*/ 2147483647 h 60"/>
              <a:gd name="T6" fmla="*/ 2147483647 w 54"/>
              <a:gd name="T7" fmla="*/ 2147483647 h 60"/>
              <a:gd name="T8" fmla="*/ 2147483647 w 54"/>
              <a:gd name="T9" fmla="*/ 2147483647 h 60"/>
              <a:gd name="T10" fmla="*/ 2147483647 w 54"/>
              <a:gd name="T11" fmla="*/ 0 h 60"/>
              <a:gd name="T12" fmla="*/ 2147483647 w 54"/>
              <a:gd name="T13" fmla="*/ 0 h 60"/>
              <a:gd name="T14" fmla="*/ 2147483647 w 54"/>
              <a:gd name="T15" fmla="*/ 2147483647 h 60"/>
              <a:gd name="T16" fmla="*/ 2147483647 w 54"/>
              <a:gd name="T17" fmla="*/ 2147483647 h 60"/>
              <a:gd name="T18" fmla="*/ 2147483647 w 54"/>
              <a:gd name="T19" fmla="*/ 2147483647 h 60"/>
              <a:gd name="T20" fmla="*/ 0 w 54"/>
              <a:gd name="T21" fmla="*/ 2147483647 h 60"/>
              <a:gd name="T22" fmla="*/ 0 w 54"/>
              <a:gd name="T23" fmla="*/ 2147483647 h 60"/>
              <a:gd name="T24" fmla="*/ 2147483647 w 54"/>
              <a:gd name="T25" fmla="*/ 2147483647 h 60"/>
              <a:gd name="T26" fmla="*/ 2147483647 w 54"/>
              <a:gd name="T27" fmla="*/ 2147483647 h 60"/>
              <a:gd name="T28" fmla="*/ 2147483647 w 54"/>
              <a:gd name="T29" fmla="*/ 2147483647 h 60"/>
              <a:gd name="T30" fmla="*/ 2147483647 w 54"/>
              <a:gd name="T31" fmla="*/ 2147483647 h 60"/>
              <a:gd name="T32" fmla="*/ 2147483647 w 54"/>
              <a:gd name="T33" fmla="*/ 2147483647 h 60"/>
              <a:gd name="T34" fmla="*/ 2147483647 w 54"/>
              <a:gd name="T35" fmla="*/ 2147483647 h 60"/>
              <a:gd name="T36" fmla="*/ 2147483647 w 54"/>
              <a:gd name="T37" fmla="*/ 2147483647 h 60"/>
              <a:gd name="T38" fmla="*/ 2147483647 w 54"/>
              <a:gd name="T39" fmla="*/ 2147483647 h 60"/>
              <a:gd name="T40" fmla="*/ 2147483647 w 54"/>
              <a:gd name="T41" fmla="*/ 2147483647 h 60"/>
              <a:gd name="T42" fmla="*/ 2147483647 w 54"/>
              <a:gd name="T43" fmla="*/ 2147483647 h 60"/>
              <a:gd name="T44" fmla="*/ 2147483647 w 54"/>
              <a:gd name="T45" fmla="*/ 2147483647 h 6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4"/>
              <a:gd name="T70" fmla="*/ 0 h 60"/>
              <a:gd name="T71" fmla="*/ 54 w 54"/>
              <a:gd name="T72" fmla="*/ 60 h 6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4" h="60">
                <a:moveTo>
                  <a:pt x="54" y="30"/>
                </a:moveTo>
                <a:lnTo>
                  <a:pt x="54" y="12"/>
                </a:lnTo>
                <a:lnTo>
                  <a:pt x="48" y="12"/>
                </a:lnTo>
                <a:lnTo>
                  <a:pt x="48" y="6"/>
                </a:lnTo>
                <a:lnTo>
                  <a:pt x="42" y="6"/>
                </a:lnTo>
                <a:lnTo>
                  <a:pt x="36" y="0"/>
                </a:lnTo>
                <a:lnTo>
                  <a:pt x="18" y="0"/>
                </a:lnTo>
                <a:lnTo>
                  <a:pt x="12" y="6"/>
                </a:lnTo>
                <a:lnTo>
                  <a:pt x="6" y="6"/>
                </a:lnTo>
                <a:lnTo>
                  <a:pt x="6" y="12"/>
                </a:lnTo>
                <a:lnTo>
                  <a:pt x="0" y="12"/>
                </a:lnTo>
                <a:lnTo>
                  <a:pt x="0" y="42"/>
                </a:lnTo>
                <a:lnTo>
                  <a:pt x="6" y="48"/>
                </a:lnTo>
                <a:lnTo>
                  <a:pt x="6" y="54"/>
                </a:lnTo>
                <a:lnTo>
                  <a:pt x="18" y="54"/>
                </a:lnTo>
                <a:lnTo>
                  <a:pt x="18" y="60"/>
                </a:lnTo>
                <a:lnTo>
                  <a:pt x="30" y="60"/>
                </a:lnTo>
                <a:lnTo>
                  <a:pt x="36" y="54"/>
                </a:lnTo>
                <a:lnTo>
                  <a:pt x="48" y="54"/>
                </a:lnTo>
                <a:lnTo>
                  <a:pt x="48" y="48"/>
                </a:lnTo>
                <a:lnTo>
                  <a:pt x="54" y="42"/>
                </a:lnTo>
                <a:lnTo>
                  <a:pt x="54" y="36"/>
                </a:lnTo>
                <a:lnTo>
                  <a:pt x="54" y="30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14" name="Freeform 100"/>
          <p:cNvSpPr>
            <a:spLocks/>
          </p:cNvSpPr>
          <p:nvPr/>
        </p:nvSpPr>
        <p:spPr bwMode="auto">
          <a:xfrm>
            <a:off x="4423794" y="4887962"/>
            <a:ext cx="105196" cy="122141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2147483647 h 60"/>
              <a:gd name="T12" fmla="*/ 2147483647 w 60"/>
              <a:gd name="T13" fmla="*/ 0 h 60"/>
              <a:gd name="T14" fmla="*/ 2147483647 w 60"/>
              <a:gd name="T15" fmla="*/ 0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2147483647 w 60"/>
              <a:gd name="T21" fmla="*/ 2147483647 h 60"/>
              <a:gd name="T22" fmla="*/ 2147483647 w 60"/>
              <a:gd name="T23" fmla="*/ 2147483647 h 60"/>
              <a:gd name="T24" fmla="*/ 0 w 60"/>
              <a:gd name="T25" fmla="*/ 2147483647 h 60"/>
              <a:gd name="T26" fmla="*/ 0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60"/>
              <a:gd name="T70" fmla="*/ 0 h 60"/>
              <a:gd name="T71" fmla="*/ 60 w 60"/>
              <a:gd name="T72" fmla="*/ 60 h 6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60" h="60">
                <a:moveTo>
                  <a:pt x="60" y="30"/>
                </a:moveTo>
                <a:lnTo>
                  <a:pt x="60" y="18"/>
                </a:lnTo>
                <a:lnTo>
                  <a:pt x="54" y="18"/>
                </a:lnTo>
                <a:lnTo>
                  <a:pt x="54" y="12"/>
                </a:lnTo>
                <a:lnTo>
                  <a:pt x="48" y="6"/>
                </a:lnTo>
                <a:lnTo>
                  <a:pt x="42" y="6"/>
                </a:lnTo>
                <a:lnTo>
                  <a:pt x="36" y="0"/>
                </a:lnTo>
                <a:lnTo>
                  <a:pt x="24" y="0"/>
                </a:lnTo>
                <a:lnTo>
                  <a:pt x="18" y="6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18"/>
                </a:lnTo>
                <a:lnTo>
                  <a:pt x="0" y="42"/>
                </a:lnTo>
                <a:lnTo>
                  <a:pt x="6" y="48"/>
                </a:lnTo>
                <a:lnTo>
                  <a:pt x="12" y="54"/>
                </a:lnTo>
                <a:lnTo>
                  <a:pt x="18" y="60"/>
                </a:lnTo>
                <a:lnTo>
                  <a:pt x="42" y="60"/>
                </a:lnTo>
                <a:lnTo>
                  <a:pt x="48" y="54"/>
                </a:lnTo>
                <a:lnTo>
                  <a:pt x="54" y="48"/>
                </a:lnTo>
                <a:lnTo>
                  <a:pt x="60" y="42"/>
                </a:lnTo>
                <a:lnTo>
                  <a:pt x="60" y="36"/>
                </a:lnTo>
                <a:lnTo>
                  <a:pt x="60" y="30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15" name="Freeform 101"/>
          <p:cNvSpPr>
            <a:spLocks/>
          </p:cNvSpPr>
          <p:nvPr/>
        </p:nvSpPr>
        <p:spPr bwMode="auto">
          <a:xfrm>
            <a:off x="4528990" y="4582610"/>
            <a:ext cx="105196" cy="122141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0 h 60"/>
              <a:gd name="T10" fmla="*/ 2147483647 w 60"/>
              <a:gd name="T11" fmla="*/ 0 h 60"/>
              <a:gd name="T12" fmla="*/ 2147483647 w 60"/>
              <a:gd name="T13" fmla="*/ 2147483647 h 60"/>
              <a:gd name="T14" fmla="*/ 2147483647 w 60"/>
              <a:gd name="T15" fmla="*/ 2147483647 h 60"/>
              <a:gd name="T16" fmla="*/ 0 w 60"/>
              <a:gd name="T17" fmla="*/ 2147483647 h 60"/>
              <a:gd name="T18" fmla="*/ 0 w 60"/>
              <a:gd name="T19" fmla="*/ 2147483647 h 60"/>
              <a:gd name="T20" fmla="*/ 2147483647 w 60"/>
              <a:gd name="T21" fmla="*/ 2147483647 h 60"/>
              <a:gd name="T22" fmla="*/ 2147483647 w 60"/>
              <a:gd name="T23" fmla="*/ 2147483647 h 60"/>
              <a:gd name="T24" fmla="*/ 2147483647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60"/>
              <a:gd name="T70" fmla="*/ 0 h 60"/>
              <a:gd name="T71" fmla="*/ 60 w 60"/>
              <a:gd name="T72" fmla="*/ 60 h 6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60" h="60">
                <a:moveTo>
                  <a:pt x="60" y="30"/>
                </a:moveTo>
                <a:lnTo>
                  <a:pt x="60" y="18"/>
                </a:lnTo>
                <a:lnTo>
                  <a:pt x="54" y="12"/>
                </a:lnTo>
                <a:lnTo>
                  <a:pt x="48" y="6"/>
                </a:lnTo>
                <a:lnTo>
                  <a:pt x="42" y="0"/>
                </a:lnTo>
                <a:lnTo>
                  <a:pt x="18" y="0"/>
                </a:lnTo>
                <a:lnTo>
                  <a:pt x="12" y="6"/>
                </a:lnTo>
                <a:lnTo>
                  <a:pt x="6" y="12"/>
                </a:lnTo>
                <a:lnTo>
                  <a:pt x="0" y="18"/>
                </a:lnTo>
                <a:lnTo>
                  <a:pt x="0" y="42"/>
                </a:lnTo>
                <a:lnTo>
                  <a:pt x="6" y="42"/>
                </a:lnTo>
                <a:lnTo>
                  <a:pt x="6" y="48"/>
                </a:lnTo>
                <a:lnTo>
                  <a:pt x="12" y="54"/>
                </a:lnTo>
                <a:lnTo>
                  <a:pt x="18" y="54"/>
                </a:lnTo>
                <a:lnTo>
                  <a:pt x="24" y="60"/>
                </a:lnTo>
                <a:lnTo>
                  <a:pt x="36" y="60"/>
                </a:lnTo>
                <a:lnTo>
                  <a:pt x="42" y="54"/>
                </a:lnTo>
                <a:lnTo>
                  <a:pt x="48" y="54"/>
                </a:lnTo>
                <a:lnTo>
                  <a:pt x="54" y="48"/>
                </a:lnTo>
                <a:lnTo>
                  <a:pt x="54" y="42"/>
                </a:lnTo>
                <a:lnTo>
                  <a:pt x="60" y="42"/>
                </a:lnTo>
                <a:lnTo>
                  <a:pt x="60" y="36"/>
                </a:lnTo>
                <a:lnTo>
                  <a:pt x="60" y="30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16" name="Freeform 102"/>
          <p:cNvSpPr>
            <a:spLocks/>
          </p:cNvSpPr>
          <p:nvPr/>
        </p:nvSpPr>
        <p:spPr bwMode="auto">
          <a:xfrm>
            <a:off x="4970814" y="4887962"/>
            <a:ext cx="94677" cy="109927"/>
          </a:xfrm>
          <a:custGeom>
            <a:avLst/>
            <a:gdLst>
              <a:gd name="T0" fmla="*/ 2147483647 w 54"/>
              <a:gd name="T1" fmla="*/ 2147483647 h 54"/>
              <a:gd name="T2" fmla="*/ 2147483647 w 54"/>
              <a:gd name="T3" fmla="*/ 2147483647 h 54"/>
              <a:gd name="T4" fmla="*/ 2147483647 w 54"/>
              <a:gd name="T5" fmla="*/ 2147483647 h 54"/>
              <a:gd name="T6" fmla="*/ 2147483647 w 54"/>
              <a:gd name="T7" fmla="*/ 2147483647 h 54"/>
              <a:gd name="T8" fmla="*/ 2147483647 w 54"/>
              <a:gd name="T9" fmla="*/ 2147483647 h 54"/>
              <a:gd name="T10" fmla="*/ 2147483647 w 54"/>
              <a:gd name="T11" fmla="*/ 0 h 54"/>
              <a:gd name="T12" fmla="*/ 2147483647 w 54"/>
              <a:gd name="T13" fmla="*/ 0 h 54"/>
              <a:gd name="T14" fmla="*/ 2147483647 w 54"/>
              <a:gd name="T15" fmla="*/ 2147483647 h 54"/>
              <a:gd name="T16" fmla="*/ 2147483647 w 54"/>
              <a:gd name="T17" fmla="*/ 2147483647 h 54"/>
              <a:gd name="T18" fmla="*/ 2147483647 w 54"/>
              <a:gd name="T19" fmla="*/ 2147483647 h 54"/>
              <a:gd name="T20" fmla="*/ 0 w 54"/>
              <a:gd name="T21" fmla="*/ 2147483647 h 54"/>
              <a:gd name="T22" fmla="*/ 0 w 54"/>
              <a:gd name="T23" fmla="*/ 2147483647 h 54"/>
              <a:gd name="T24" fmla="*/ 2147483647 w 54"/>
              <a:gd name="T25" fmla="*/ 2147483647 h 54"/>
              <a:gd name="T26" fmla="*/ 2147483647 w 54"/>
              <a:gd name="T27" fmla="*/ 2147483647 h 54"/>
              <a:gd name="T28" fmla="*/ 2147483647 w 54"/>
              <a:gd name="T29" fmla="*/ 2147483647 h 54"/>
              <a:gd name="T30" fmla="*/ 2147483647 w 54"/>
              <a:gd name="T31" fmla="*/ 2147483647 h 54"/>
              <a:gd name="T32" fmla="*/ 2147483647 w 54"/>
              <a:gd name="T33" fmla="*/ 2147483647 h 54"/>
              <a:gd name="T34" fmla="*/ 2147483647 w 54"/>
              <a:gd name="T35" fmla="*/ 2147483647 h 54"/>
              <a:gd name="T36" fmla="*/ 2147483647 w 54"/>
              <a:gd name="T37" fmla="*/ 2147483647 h 54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54"/>
              <a:gd name="T58" fmla="*/ 0 h 54"/>
              <a:gd name="T59" fmla="*/ 54 w 54"/>
              <a:gd name="T60" fmla="*/ 54 h 54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54" h="54">
                <a:moveTo>
                  <a:pt x="54" y="24"/>
                </a:moveTo>
                <a:lnTo>
                  <a:pt x="54" y="12"/>
                </a:lnTo>
                <a:lnTo>
                  <a:pt x="48" y="12"/>
                </a:lnTo>
                <a:lnTo>
                  <a:pt x="48" y="6"/>
                </a:lnTo>
                <a:lnTo>
                  <a:pt x="42" y="6"/>
                </a:lnTo>
                <a:lnTo>
                  <a:pt x="36" y="0"/>
                </a:lnTo>
                <a:lnTo>
                  <a:pt x="18" y="0"/>
                </a:lnTo>
                <a:lnTo>
                  <a:pt x="12" y="6"/>
                </a:lnTo>
                <a:lnTo>
                  <a:pt x="6" y="6"/>
                </a:lnTo>
                <a:lnTo>
                  <a:pt x="6" y="12"/>
                </a:lnTo>
                <a:lnTo>
                  <a:pt x="0" y="12"/>
                </a:lnTo>
                <a:lnTo>
                  <a:pt x="0" y="42"/>
                </a:lnTo>
                <a:lnTo>
                  <a:pt x="6" y="48"/>
                </a:lnTo>
                <a:lnTo>
                  <a:pt x="12" y="54"/>
                </a:lnTo>
                <a:lnTo>
                  <a:pt x="42" y="54"/>
                </a:lnTo>
                <a:lnTo>
                  <a:pt x="48" y="48"/>
                </a:lnTo>
                <a:lnTo>
                  <a:pt x="54" y="42"/>
                </a:lnTo>
                <a:lnTo>
                  <a:pt x="54" y="36"/>
                </a:lnTo>
                <a:lnTo>
                  <a:pt x="54" y="24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17" name="Freeform 103"/>
          <p:cNvSpPr>
            <a:spLocks/>
          </p:cNvSpPr>
          <p:nvPr/>
        </p:nvSpPr>
        <p:spPr bwMode="auto">
          <a:xfrm>
            <a:off x="5475755" y="4887962"/>
            <a:ext cx="105196" cy="122141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2147483647 h 60"/>
              <a:gd name="T12" fmla="*/ 2147483647 w 60"/>
              <a:gd name="T13" fmla="*/ 0 h 60"/>
              <a:gd name="T14" fmla="*/ 2147483647 w 60"/>
              <a:gd name="T15" fmla="*/ 0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2147483647 w 60"/>
              <a:gd name="T21" fmla="*/ 2147483647 h 60"/>
              <a:gd name="T22" fmla="*/ 2147483647 w 60"/>
              <a:gd name="T23" fmla="*/ 2147483647 h 60"/>
              <a:gd name="T24" fmla="*/ 0 w 60"/>
              <a:gd name="T25" fmla="*/ 2147483647 h 60"/>
              <a:gd name="T26" fmla="*/ 0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2147483647 w 60"/>
              <a:gd name="T49" fmla="*/ 2147483647 h 6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60"/>
              <a:gd name="T76" fmla="*/ 0 h 60"/>
              <a:gd name="T77" fmla="*/ 60 w 60"/>
              <a:gd name="T78" fmla="*/ 60 h 6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60" h="60">
                <a:moveTo>
                  <a:pt x="60" y="30"/>
                </a:moveTo>
                <a:lnTo>
                  <a:pt x="60" y="18"/>
                </a:lnTo>
                <a:lnTo>
                  <a:pt x="54" y="18"/>
                </a:lnTo>
                <a:lnTo>
                  <a:pt x="54" y="12"/>
                </a:lnTo>
                <a:lnTo>
                  <a:pt x="48" y="6"/>
                </a:lnTo>
                <a:lnTo>
                  <a:pt x="42" y="6"/>
                </a:lnTo>
                <a:lnTo>
                  <a:pt x="36" y="0"/>
                </a:lnTo>
                <a:lnTo>
                  <a:pt x="24" y="0"/>
                </a:lnTo>
                <a:lnTo>
                  <a:pt x="18" y="6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24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54"/>
                </a:lnTo>
                <a:lnTo>
                  <a:pt x="18" y="54"/>
                </a:lnTo>
                <a:lnTo>
                  <a:pt x="18" y="60"/>
                </a:lnTo>
                <a:lnTo>
                  <a:pt x="42" y="60"/>
                </a:lnTo>
                <a:lnTo>
                  <a:pt x="48" y="54"/>
                </a:lnTo>
                <a:lnTo>
                  <a:pt x="54" y="48"/>
                </a:lnTo>
                <a:lnTo>
                  <a:pt x="60" y="42"/>
                </a:lnTo>
                <a:lnTo>
                  <a:pt x="60" y="36"/>
                </a:lnTo>
                <a:lnTo>
                  <a:pt x="60" y="30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18" name="Freeform 104"/>
          <p:cNvSpPr>
            <a:spLocks/>
          </p:cNvSpPr>
          <p:nvPr/>
        </p:nvSpPr>
        <p:spPr bwMode="auto">
          <a:xfrm>
            <a:off x="5654589" y="4741393"/>
            <a:ext cx="105196" cy="122141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0 h 60"/>
              <a:gd name="T10" fmla="*/ 2147483647 w 60"/>
              <a:gd name="T11" fmla="*/ 0 h 60"/>
              <a:gd name="T12" fmla="*/ 2147483647 w 60"/>
              <a:gd name="T13" fmla="*/ 2147483647 h 60"/>
              <a:gd name="T14" fmla="*/ 2147483647 w 60"/>
              <a:gd name="T15" fmla="*/ 2147483647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2147483647 w 60"/>
              <a:gd name="T21" fmla="*/ 2147483647 h 60"/>
              <a:gd name="T22" fmla="*/ 0 w 60"/>
              <a:gd name="T23" fmla="*/ 2147483647 h 60"/>
              <a:gd name="T24" fmla="*/ 0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2147483647 w 60"/>
              <a:gd name="T49" fmla="*/ 2147483647 h 6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60"/>
              <a:gd name="T76" fmla="*/ 0 h 60"/>
              <a:gd name="T77" fmla="*/ 60 w 60"/>
              <a:gd name="T78" fmla="*/ 60 h 6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60" h="60">
                <a:moveTo>
                  <a:pt x="60" y="30"/>
                </a:moveTo>
                <a:lnTo>
                  <a:pt x="60" y="12"/>
                </a:lnTo>
                <a:lnTo>
                  <a:pt x="54" y="12"/>
                </a:lnTo>
                <a:lnTo>
                  <a:pt x="48" y="6"/>
                </a:lnTo>
                <a:lnTo>
                  <a:pt x="42" y="0"/>
                </a:lnTo>
                <a:lnTo>
                  <a:pt x="18" y="0"/>
                </a:lnTo>
                <a:lnTo>
                  <a:pt x="18" y="6"/>
                </a:lnTo>
                <a:lnTo>
                  <a:pt x="12" y="6"/>
                </a:lnTo>
                <a:lnTo>
                  <a:pt x="12" y="12"/>
                </a:lnTo>
                <a:lnTo>
                  <a:pt x="6" y="12"/>
                </a:lnTo>
                <a:lnTo>
                  <a:pt x="6" y="18"/>
                </a:lnTo>
                <a:lnTo>
                  <a:pt x="0" y="24"/>
                </a:lnTo>
                <a:lnTo>
                  <a:pt x="0" y="36"/>
                </a:lnTo>
                <a:lnTo>
                  <a:pt x="6" y="42"/>
                </a:lnTo>
                <a:lnTo>
                  <a:pt x="12" y="48"/>
                </a:lnTo>
                <a:lnTo>
                  <a:pt x="12" y="54"/>
                </a:lnTo>
                <a:lnTo>
                  <a:pt x="18" y="54"/>
                </a:lnTo>
                <a:lnTo>
                  <a:pt x="24" y="60"/>
                </a:lnTo>
                <a:lnTo>
                  <a:pt x="36" y="60"/>
                </a:lnTo>
                <a:lnTo>
                  <a:pt x="42" y="54"/>
                </a:lnTo>
                <a:lnTo>
                  <a:pt x="48" y="54"/>
                </a:lnTo>
                <a:lnTo>
                  <a:pt x="54" y="48"/>
                </a:lnTo>
                <a:lnTo>
                  <a:pt x="60" y="42"/>
                </a:lnTo>
                <a:lnTo>
                  <a:pt x="60" y="36"/>
                </a:lnTo>
                <a:lnTo>
                  <a:pt x="60" y="30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19" name="Freeform 105"/>
          <p:cNvSpPr>
            <a:spLocks/>
          </p:cNvSpPr>
          <p:nvPr/>
        </p:nvSpPr>
        <p:spPr bwMode="auto">
          <a:xfrm>
            <a:off x="5812383" y="4704751"/>
            <a:ext cx="94677" cy="109927"/>
          </a:xfrm>
          <a:custGeom>
            <a:avLst/>
            <a:gdLst>
              <a:gd name="T0" fmla="*/ 2147483647 w 54"/>
              <a:gd name="T1" fmla="*/ 2147483647 h 54"/>
              <a:gd name="T2" fmla="*/ 2147483647 w 54"/>
              <a:gd name="T3" fmla="*/ 2147483647 h 54"/>
              <a:gd name="T4" fmla="*/ 2147483647 w 54"/>
              <a:gd name="T5" fmla="*/ 2147483647 h 54"/>
              <a:gd name="T6" fmla="*/ 2147483647 w 54"/>
              <a:gd name="T7" fmla="*/ 0 h 54"/>
              <a:gd name="T8" fmla="*/ 2147483647 w 54"/>
              <a:gd name="T9" fmla="*/ 0 h 54"/>
              <a:gd name="T10" fmla="*/ 2147483647 w 54"/>
              <a:gd name="T11" fmla="*/ 2147483647 h 54"/>
              <a:gd name="T12" fmla="*/ 0 w 54"/>
              <a:gd name="T13" fmla="*/ 2147483647 h 54"/>
              <a:gd name="T14" fmla="*/ 0 w 54"/>
              <a:gd name="T15" fmla="*/ 2147483647 h 54"/>
              <a:gd name="T16" fmla="*/ 2147483647 w 54"/>
              <a:gd name="T17" fmla="*/ 2147483647 h 54"/>
              <a:gd name="T18" fmla="*/ 2147483647 w 54"/>
              <a:gd name="T19" fmla="*/ 2147483647 h 54"/>
              <a:gd name="T20" fmla="*/ 2147483647 w 54"/>
              <a:gd name="T21" fmla="*/ 2147483647 h 54"/>
              <a:gd name="T22" fmla="*/ 2147483647 w 54"/>
              <a:gd name="T23" fmla="*/ 2147483647 h 54"/>
              <a:gd name="T24" fmla="*/ 2147483647 w 54"/>
              <a:gd name="T25" fmla="*/ 2147483647 h 54"/>
              <a:gd name="T26" fmla="*/ 2147483647 w 54"/>
              <a:gd name="T27" fmla="*/ 2147483647 h 54"/>
              <a:gd name="T28" fmla="*/ 2147483647 w 54"/>
              <a:gd name="T29" fmla="*/ 2147483647 h 5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54"/>
              <a:gd name="T46" fmla="*/ 0 h 54"/>
              <a:gd name="T47" fmla="*/ 54 w 54"/>
              <a:gd name="T48" fmla="*/ 54 h 54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54" h="54">
                <a:moveTo>
                  <a:pt x="54" y="24"/>
                </a:moveTo>
                <a:lnTo>
                  <a:pt x="54" y="12"/>
                </a:lnTo>
                <a:lnTo>
                  <a:pt x="48" y="6"/>
                </a:lnTo>
                <a:lnTo>
                  <a:pt x="42" y="0"/>
                </a:lnTo>
                <a:lnTo>
                  <a:pt x="12" y="0"/>
                </a:lnTo>
                <a:lnTo>
                  <a:pt x="6" y="6"/>
                </a:lnTo>
                <a:lnTo>
                  <a:pt x="0" y="12"/>
                </a:lnTo>
                <a:lnTo>
                  <a:pt x="0" y="42"/>
                </a:lnTo>
                <a:lnTo>
                  <a:pt x="6" y="48"/>
                </a:lnTo>
                <a:lnTo>
                  <a:pt x="12" y="54"/>
                </a:lnTo>
                <a:lnTo>
                  <a:pt x="42" y="54"/>
                </a:lnTo>
                <a:lnTo>
                  <a:pt x="48" y="48"/>
                </a:lnTo>
                <a:lnTo>
                  <a:pt x="54" y="42"/>
                </a:lnTo>
                <a:lnTo>
                  <a:pt x="54" y="30"/>
                </a:lnTo>
                <a:lnTo>
                  <a:pt x="54" y="24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0" name="Freeform 106"/>
          <p:cNvSpPr>
            <a:spLocks/>
          </p:cNvSpPr>
          <p:nvPr/>
        </p:nvSpPr>
        <p:spPr bwMode="auto">
          <a:xfrm>
            <a:off x="6601354" y="4900176"/>
            <a:ext cx="94677" cy="109927"/>
          </a:xfrm>
          <a:custGeom>
            <a:avLst/>
            <a:gdLst>
              <a:gd name="T0" fmla="*/ 2147483647 w 54"/>
              <a:gd name="T1" fmla="*/ 2147483647 h 54"/>
              <a:gd name="T2" fmla="*/ 2147483647 w 54"/>
              <a:gd name="T3" fmla="*/ 2147483647 h 54"/>
              <a:gd name="T4" fmla="*/ 2147483647 w 54"/>
              <a:gd name="T5" fmla="*/ 2147483647 h 54"/>
              <a:gd name="T6" fmla="*/ 2147483647 w 54"/>
              <a:gd name="T7" fmla="*/ 0 h 54"/>
              <a:gd name="T8" fmla="*/ 2147483647 w 54"/>
              <a:gd name="T9" fmla="*/ 0 h 54"/>
              <a:gd name="T10" fmla="*/ 2147483647 w 54"/>
              <a:gd name="T11" fmla="*/ 2147483647 h 54"/>
              <a:gd name="T12" fmla="*/ 0 w 54"/>
              <a:gd name="T13" fmla="*/ 2147483647 h 54"/>
              <a:gd name="T14" fmla="*/ 0 w 54"/>
              <a:gd name="T15" fmla="*/ 2147483647 h 54"/>
              <a:gd name="T16" fmla="*/ 2147483647 w 54"/>
              <a:gd name="T17" fmla="*/ 2147483647 h 54"/>
              <a:gd name="T18" fmla="*/ 2147483647 w 54"/>
              <a:gd name="T19" fmla="*/ 2147483647 h 54"/>
              <a:gd name="T20" fmla="*/ 2147483647 w 54"/>
              <a:gd name="T21" fmla="*/ 2147483647 h 54"/>
              <a:gd name="T22" fmla="*/ 2147483647 w 54"/>
              <a:gd name="T23" fmla="*/ 2147483647 h 54"/>
              <a:gd name="T24" fmla="*/ 2147483647 w 54"/>
              <a:gd name="T25" fmla="*/ 2147483647 h 54"/>
              <a:gd name="T26" fmla="*/ 2147483647 w 54"/>
              <a:gd name="T27" fmla="*/ 2147483647 h 54"/>
              <a:gd name="T28" fmla="*/ 2147483647 w 54"/>
              <a:gd name="T29" fmla="*/ 2147483647 h 5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54"/>
              <a:gd name="T46" fmla="*/ 0 h 54"/>
              <a:gd name="T47" fmla="*/ 54 w 54"/>
              <a:gd name="T48" fmla="*/ 54 h 54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54" h="54">
                <a:moveTo>
                  <a:pt x="54" y="24"/>
                </a:moveTo>
                <a:lnTo>
                  <a:pt x="54" y="12"/>
                </a:lnTo>
                <a:lnTo>
                  <a:pt x="48" y="6"/>
                </a:lnTo>
                <a:lnTo>
                  <a:pt x="42" y="0"/>
                </a:lnTo>
                <a:lnTo>
                  <a:pt x="12" y="0"/>
                </a:lnTo>
                <a:lnTo>
                  <a:pt x="6" y="6"/>
                </a:lnTo>
                <a:lnTo>
                  <a:pt x="0" y="12"/>
                </a:lnTo>
                <a:lnTo>
                  <a:pt x="0" y="42"/>
                </a:lnTo>
                <a:lnTo>
                  <a:pt x="6" y="48"/>
                </a:lnTo>
                <a:lnTo>
                  <a:pt x="12" y="54"/>
                </a:lnTo>
                <a:lnTo>
                  <a:pt x="42" y="54"/>
                </a:lnTo>
                <a:lnTo>
                  <a:pt x="48" y="48"/>
                </a:lnTo>
                <a:lnTo>
                  <a:pt x="54" y="42"/>
                </a:lnTo>
                <a:lnTo>
                  <a:pt x="54" y="30"/>
                </a:lnTo>
                <a:lnTo>
                  <a:pt x="54" y="24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1" name="Freeform 107"/>
          <p:cNvSpPr>
            <a:spLocks/>
          </p:cNvSpPr>
          <p:nvPr/>
        </p:nvSpPr>
        <p:spPr bwMode="auto">
          <a:xfrm>
            <a:off x="6780187" y="4875748"/>
            <a:ext cx="105196" cy="109927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2147483647 h 54"/>
              <a:gd name="T8" fmla="*/ 2147483647 w 60"/>
              <a:gd name="T9" fmla="*/ 0 h 54"/>
              <a:gd name="T10" fmla="*/ 2147483647 w 60"/>
              <a:gd name="T11" fmla="*/ 0 h 54"/>
              <a:gd name="T12" fmla="*/ 2147483647 w 60"/>
              <a:gd name="T13" fmla="*/ 2147483647 h 54"/>
              <a:gd name="T14" fmla="*/ 2147483647 w 60"/>
              <a:gd name="T15" fmla="*/ 2147483647 h 54"/>
              <a:gd name="T16" fmla="*/ 2147483647 w 60"/>
              <a:gd name="T17" fmla="*/ 2147483647 h 54"/>
              <a:gd name="T18" fmla="*/ 0 w 60"/>
              <a:gd name="T19" fmla="*/ 2147483647 h 54"/>
              <a:gd name="T20" fmla="*/ 0 w 60"/>
              <a:gd name="T21" fmla="*/ 2147483647 h 54"/>
              <a:gd name="T22" fmla="*/ 2147483647 w 60"/>
              <a:gd name="T23" fmla="*/ 2147483647 h 54"/>
              <a:gd name="T24" fmla="*/ 2147483647 w 60"/>
              <a:gd name="T25" fmla="*/ 2147483647 h 54"/>
              <a:gd name="T26" fmla="*/ 2147483647 w 60"/>
              <a:gd name="T27" fmla="*/ 2147483647 h 54"/>
              <a:gd name="T28" fmla="*/ 2147483647 w 60"/>
              <a:gd name="T29" fmla="*/ 2147483647 h 54"/>
              <a:gd name="T30" fmla="*/ 2147483647 w 60"/>
              <a:gd name="T31" fmla="*/ 2147483647 h 54"/>
              <a:gd name="T32" fmla="*/ 2147483647 w 60"/>
              <a:gd name="T33" fmla="*/ 2147483647 h 54"/>
              <a:gd name="T34" fmla="*/ 2147483647 w 60"/>
              <a:gd name="T35" fmla="*/ 2147483647 h 54"/>
              <a:gd name="T36" fmla="*/ 2147483647 w 60"/>
              <a:gd name="T37" fmla="*/ 2147483647 h 54"/>
              <a:gd name="T38" fmla="*/ 2147483647 w 60"/>
              <a:gd name="T39" fmla="*/ 2147483647 h 54"/>
              <a:gd name="T40" fmla="*/ 2147483647 w 60"/>
              <a:gd name="T41" fmla="*/ 2147483647 h 54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60"/>
              <a:gd name="T64" fmla="*/ 0 h 54"/>
              <a:gd name="T65" fmla="*/ 60 w 60"/>
              <a:gd name="T66" fmla="*/ 54 h 54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60" h="54">
                <a:moveTo>
                  <a:pt x="60" y="24"/>
                </a:moveTo>
                <a:lnTo>
                  <a:pt x="54" y="18"/>
                </a:lnTo>
                <a:lnTo>
                  <a:pt x="54" y="6"/>
                </a:lnTo>
                <a:lnTo>
                  <a:pt x="48" y="6"/>
                </a:lnTo>
                <a:lnTo>
                  <a:pt x="42" y="0"/>
                </a:lnTo>
                <a:lnTo>
                  <a:pt x="12" y="0"/>
                </a:lnTo>
                <a:lnTo>
                  <a:pt x="12" y="6"/>
                </a:lnTo>
                <a:lnTo>
                  <a:pt x="6" y="6"/>
                </a:lnTo>
                <a:lnTo>
                  <a:pt x="6" y="12"/>
                </a:lnTo>
                <a:lnTo>
                  <a:pt x="0" y="18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48"/>
                </a:lnTo>
                <a:lnTo>
                  <a:pt x="12" y="54"/>
                </a:lnTo>
                <a:lnTo>
                  <a:pt x="42" y="54"/>
                </a:lnTo>
                <a:lnTo>
                  <a:pt x="48" y="48"/>
                </a:lnTo>
                <a:lnTo>
                  <a:pt x="54" y="48"/>
                </a:lnTo>
                <a:lnTo>
                  <a:pt x="54" y="36"/>
                </a:lnTo>
                <a:lnTo>
                  <a:pt x="60" y="36"/>
                </a:lnTo>
                <a:lnTo>
                  <a:pt x="60" y="24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2" name="Freeform 108"/>
          <p:cNvSpPr>
            <a:spLocks/>
          </p:cNvSpPr>
          <p:nvPr/>
        </p:nvSpPr>
        <p:spPr bwMode="auto">
          <a:xfrm>
            <a:off x="6916942" y="4875748"/>
            <a:ext cx="105196" cy="122141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0 h 60"/>
              <a:gd name="T12" fmla="*/ 2147483647 w 60"/>
              <a:gd name="T13" fmla="*/ 0 h 60"/>
              <a:gd name="T14" fmla="*/ 2147483647 w 60"/>
              <a:gd name="T15" fmla="*/ 2147483647 h 60"/>
              <a:gd name="T16" fmla="*/ 2147483647 w 60"/>
              <a:gd name="T17" fmla="*/ 2147483647 h 60"/>
              <a:gd name="T18" fmla="*/ 0 w 60"/>
              <a:gd name="T19" fmla="*/ 2147483647 h 60"/>
              <a:gd name="T20" fmla="*/ 0 w 60"/>
              <a:gd name="T21" fmla="*/ 2147483647 h 60"/>
              <a:gd name="T22" fmla="*/ 2147483647 w 60"/>
              <a:gd name="T23" fmla="*/ 2147483647 h 60"/>
              <a:gd name="T24" fmla="*/ 2147483647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60"/>
              <a:gd name="T64" fmla="*/ 0 h 60"/>
              <a:gd name="T65" fmla="*/ 60 w 60"/>
              <a:gd name="T66" fmla="*/ 60 h 60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60" h="60">
                <a:moveTo>
                  <a:pt x="60" y="30"/>
                </a:moveTo>
                <a:lnTo>
                  <a:pt x="60" y="18"/>
                </a:lnTo>
                <a:lnTo>
                  <a:pt x="54" y="12"/>
                </a:lnTo>
                <a:lnTo>
                  <a:pt x="48" y="6"/>
                </a:lnTo>
                <a:lnTo>
                  <a:pt x="42" y="6"/>
                </a:lnTo>
                <a:lnTo>
                  <a:pt x="42" y="0"/>
                </a:lnTo>
                <a:lnTo>
                  <a:pt x="18" y="0"/>
                </a:lnTo>
                <a:lnTo>
                  <a:pt x="12" y="6"/>
                </a:lnTo>
                <a:lnTo>
                  <a:pt x="6" y="12"/>
                </a:lnTo>
                <a:lnTo>
                  <a:pt x="0" y="18"/>
                </a:lnTo>
                <a:lnTo>
                  <a:pt x="0" y="42"/>
                </a:lnTo>
                <a:lnTo>
                  <a:pt x="6" y="48"/>
                </a:lnTo>
                <a:lnTo>
                  <a:pt x="12" y="54"/>
                </a:lnTo>
                <a:lnTo>
                  <a:pt x="18" y="60"/>
                </a:lnTo>
                <a:lnTo>
                  <a:pt x="42" y="60"/>
                </a:lnTo>
                <a:lnTo>
                  <a:pt x="42" y="54"/>
                </a:lnTo>
                <a:lnTo>
                  <a:pt x="48" y="54"/>
                </a:lnTo>
                <a:lnTo>
                  <a:pt x="54" y="48"/>
                </a:lnTo>
                <a:lnTo>
                  <a:pt x="60" y="42"/>
                </a:lnTo>
                <a:lnTo>
                  <a:pt x="60" y="36"/>
                </a:lnTo>
                <a:lnTo>
                  <a:pt x="60" y="30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3" name="Freeform 109"/>
          <p:cNvSpPr>
            <a:spLocks/>
          </p:cNvSpPr>
          <p:nvPr/>
        </p:nvSpPr>
        <p:spPr bwMode="auto">
          <a:xfrm>
            <a:off x="7095776" y="4887962"/>
            <a:ext cx="105196" cy="122141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0 h 60"/>
              <a:gd name="T10" fmla="*/ 2147483647 w 60"/>
              <a:gd name="T11" fmla="*/ 0 h 60"/>
              <a:gd name="T12" fmla="*/ 2147483647 w 60"/>
              <a:gd name="T13" fmla="*/ 2147483647 h 60"/>
              <a:gd name="T14" fmla="*/ 2147483647 w 60"/>
              <a:gd name="T15" fmla="*/ 2147483647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0 w 60"/>
              <a:gd name="T21" fmla="*/ 2147483647 h 60"/>
              <a:gd name="T22" fmla="*/ 0 w 60"/>
              <a:gd name="T23" fmla="*/ 2147483647 h 60"/>
              <a:gd name="T24" fmla="*/ 2147483647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60"/>
              <a:gd name="T73" fmla="*/ 0 h 60"/>
              <a:gd name="T74" fmla="*/ 60 w 60"/>
              <a:gd name="T75" fmla="*/ 60 h 60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60" h="60">
                <a:moveTo>
                  <a:pt x="60" y="30"/>
                </a:moveTo>
                <a:lnTo>
                  <a:pt x="60" y="18"/>
                </a:lnTo>
                <a:lnTo>
                  <a:pt x="54" y="12"/>
                </a:lnTo>
                <a:lnTo>
                  <a:pt x="48" y="6"/>
                </a:lnTo>
                <a:lnTo>
                  <a:pt x="42" y="0"/>
                </a:lnTo>
                <a:lnTo>
                  <a:pt x="18" y="0"/>
                </a:lnTo>
                <a:lnTo>
                  <a:pt x="18" y="6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24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54"/>
                </a:lnTo>
                <a:lnTo>
                  <a:pt x="24" y="54"/>
                </a:lnTo>
                <a:lnTo>
                  <a:pt x="30" y="60"/>
                </a:lnTo>
                <a:lnTo>
                  <a:pt x="36" y="54"/>
                </a:lnTo>
                <a:lnTo>
                  <a:pt x="48" y="54"/>
                </a:lnTo>
                <a:lnTo>
                  <a:pt x="54" y="48"/>
                </a:lnTo>
                <a:lnTo>
                  <a:pt x="54" y="42"/>
                </a:lnTo>
                <a:lnTo>
                  <a:pt x="60" y="42"/>
                </a:lnTo>
                <a:lnTo>
                  <a:pt x="60" y="36"/>
                </a:lnTo>
                <a:lnTo>
                  <a:pt x="60" y="30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4" name="Freeform 110"/>
          <p:cNvSpPr>
            <a:spLocks/>
          </p:cNvSpPr>
          <p:nvPr/>
        </p:nvSpPr>
        <p:spPr bwMode="auto">
          <a:xfrm>
            <a:off x="7600717" y="4900176"/>
            <a:ext cx="105196" cy="109927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2147483647 h 54"/>
              <a:gd name="T8" fmla="*/ 2147483647 w 60"/>
              <a:gd name="T9" fmla="*/ 2147483647 h 54"/>
              <a:gd name="T10" fmla="*/ 2147483647 w 60"/>
              <a:gd name="T11" fmla="*/ 0 h 54"/>
              <a:gd name="T12" fmla="*/ 2147483647 w 60"/>
              <a:gd name="T13" fmla="*/ 0 h 54"/>
              <a:gd name="T14" fmla="*/ 2147483647 w 60"/>
              <a:gd name="T15" fmla="*/ 2147483647 h 54"/>
              <a:gd name="T16" fmla="*/ 2147483647 w 60"/>
              <a:gd name="T17" fmla="*/ 2147483647 h 54"/>
              <a:gd name="T18" fmla="*/ 2147483647 w 60"/>
              <a:gd name="T19" fmla="*/ 2147483647 h 54"/>
              <a:gd name="T20" fmla="*/ 0 w 60"/>
              <a:gd name="T21" fmla="*/ 2147483647 h 54"/>
              <a:gd name="T22" fmla="*/ 0 w 60"/>
              <a:gd name="T23" fmla="*/ 2147483647 h 54"/>
              <a:gd name="T24" fmla="*/ 2147483647 w 60"/>
              <a:gd name="T25" fmla="*/ 2147483647 h 54"/>
              <a:gd name="T26" fmla="*/ 2147483647 w 60"/>
              <a:gd name="T27" fmla="*/ 2147483647 h 54"/>
              <a:gd name="T28" fmla="*/ 2147483647 w 60"/>
              <a:gd name="T29" fmla="*/ 2147483647 h 54"/>
              <a:gd name="T30" fmla="*/ 2147483647 w 60"/>
              <a:gd name="T31" fmla="*/ 2147483647 h 54"/>
              <a:gd name="T32" fmla="*/ 2147483647 w 60"/>
              <a:gd name="T33" fmla="*/ 2147483647 h 54"/>
              <a:gd name="T34" fmla="*/ 2147483647 w 60"/>
              <a:gd name="T35" fmla="*/ 2147483647 h 54"/>
              <a:gd name="T36" fmla="*/ 2147483647 w 60"/>
              <a:gd name="T37" fmla="*/ 2147483647 h 54"/>
              <a:gd name="T38" fmla="*/ 2147483647 w 60"/>
              <a:gd name="T39" fmla="*/ 2147483647 h 54"/>
              <a:gd name="T40" fmla="*/ 2147483647 w 60"/>
              <a:gd name="T41" fmla="*/ 2147483647 h 54"/>
              <a:gd name="T42" fmla="*/ 2147483647 w 60"/>
              <a:gd name="T43" fmla="*/ 2147483647 h 54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60"/>
              <a:gd name="T67" fmla="*/ 0 h 54"/>
              <a:gd name="T68" fmla="*/ 60 w 60"/>
              <a:gd name="T69" fmla="*/ 54 h 54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60" h="54">
                <a:moveTo>
                  <a:pt x="60" y="24"/>
                </a:moveTo>
                <a:lnTo>
                  <a:pt x="60" y="18"/>
                </a:lnTo>
                <a:lnTo>
                  <a:pt x="54" y="18"/>
                </a:lnTo>
                <a:lnTo>
                  <a:pt x="54" y="6"/>
                </a:lnTo>
                <a:lnTo>
                  <a:pt x="48" y="6"/>
                </a:lnTo>
                <a:lnTo>
                  <a:pt x="42" y="0"/>
                </a:lnTo>
                <a:lnTo>
                  <a:pt x="12" y="0"/>
                </a:lnTo>
                <a:lnTo>
                  <a:pt x="12" y="6"/>
                </a:lnTo>
                <a:lnTo>
                  <a:pt x="6" y="6"/>
                </a:lnTo>
                <a:lnTo>
                  <a:pt x="6" y="12"/>
                </a:lnTo>
                <a:lnTo>
                  <a:pt x="0" y="18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48"/>
                </a:lnTo>
                <a:lnTo>
                  <a:pt x="12" y="54"/>
                </a:lnTo>
                <a:lnTo>
                  <a:pt x="42" y="54"/>
                </a:lnTo>
                <a:lnTo>
                  <a:pt x="48" y="48"/>
                </a:lnTo>
                <a:lnTo>
                  <a:pt x="54" y="48"/>
                </a:lnTo>
                <a:lnTo>
                  <a:pt x="54" y="36"/>
                </a:lnTo>
                <a:lnTo>
                  <a:pt x="60" y="30"/>
                </a:lnTo>
                <a:lnTo>
                  <a:pt x="60" y="24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cxnSp>
        <p:nvCxnSpPr>
          <p:cNvPr id="121" name="Straight Connector 120"/>
          <p:cNvCxnSpPr/>
          <p:nvPr/>
        </p:nvCxnSpPr>
        <p:spPr>
          <a:xfrm>
            <a:off x="1390650" y="1752600"/>
            <a:ext cx="0" cy="3429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105</Words>
  <Application>Microsoft Office PowerPoint</Application>
  <PresentationFormat>On-screen Show (4:3)</PresentationFormat>
  <Paragraphs>27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Eli Lilly and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GHD Persistence JCEM 2012</dc:title>
  <dc:creator>QD89707</dc:creator>
  <cp:lastModifiedBy>Charmian Quigley</cp:lastModifiedBy>
  <cp:revision>24</cp:revision>
  <dcterms:created xsi:type="dcterms:W3CDTF">2012-07-28T14:22:13Z</dcterms:created>
  <dcterms:modified xsi:type="dcterms:W3CDTF">2012-10-25T00:05:15Z</dcterms:modified>
</cp:coreProperties>
</file>