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33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691A5-5738-48C2-866D-46B62FE9E985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4A6E8C-88ED-4748-8C34-2CBDCA9AC8BE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3331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4D1C2-699B-4573-A716-8BE6AE4953E2}" type="slidenum">
              <a:rPr lang="pt-PT" smtClean="0"/>
              <a:pPr/>
              <a:t>1</a:t>
            </a:fld>
            <a:endParaRPr lang="pt-P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023C-31BC-4502-8585-E44061B3678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7F48-B262-4FE3-A0E7-7043DBD400F2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023C-31BC-4502-8585-E44061B3678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7F48-B262-4FE3-A0E7-7043DBD400F2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023C-31BC-4502-8585-E44061B3678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7F48-B262-4FE3-A0E7-7043DBD400F2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023C-31BC-4502-8585-E44061B3678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7F48-B262-4FE3-A0E7-7043DBD400F2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023C-31BC-4502-8585-E44061B3678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7F48-B262-4FE3-A0E7-7043DBD400F2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023C-31BC-4502-8585-E44061B3678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7F48-B262-4FE3-A0E7-7043DBD400F2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023C-31BC-4502-8585-E44061B3678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7F48-B262-4FE3-A0E7-7043DBD400F2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023C-31BC-4502-8585-E44061B3678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7F48-B262-4FE3-A0E7-7043DBD400F2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023C-31BC-4502-8585-E44061B3678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7F48-B262-4FE3-A0E7-7043DBD400F2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023C-31BC-4502-8585-E44061B3678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7F48-B262-4FE3-A0E7-7043DBD400F2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9023C-31BC-4502-8585-E44061B3678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7F48-B262-4FE3-A0E7-7043DBD400F2}" type="slidenum">
              <a:rPr lang="pt-PT" smtClean="0"/>
              <a:pPr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9023C-31BC-4502-8585-E44061B3678A}" type="datetimeFigureOut">
              <a:rPr lang="pt-PT" smtClean="0"/>
              <a:pPr/>
              <a:t>18-01-2013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87F48-B262-4FE3-A0E7-7043DBD400F2}" type="slidenum">
              <a:rPr lang="pt-PT" smtClean="0"/>
              <a:pPr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aixaDeTexto 65"/>
          <p:cNvSpPr txBox="1"/>
          <p:nvPr/>
        </p:nvSpPr>
        <p:spPr>
          <a:xfrm>
            <a:off x="0" y="116632"/>
            <a:ext cx="395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a)</a:t>
            </a:r>
            <a:endParaRPr lang="pt-P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CaixaDeTexto 65"/>
          <p:cNvSpPr txBox="1"/>
          <p:nvPr/>
        </p:nvSpPr>
        <p:spPr>
          <a:xfrm>
            <a:off x="2160240" y="140160"/>
            <a:ext cx="467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b)</a:t>
            </a:r>
            <a:endParaRPr lang="pt-P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CaixaDeTexto 65"/>
          <p:cNvSpPr txBox="1"/>
          <p:nvPr/>
        </p:nvSpPr>
        <p:spPr>
          <a:xfrm>
            <a:off x="5544616" y="134922"/>
            <a:ext cx="467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>
                <a:latin typeface="Arial" pitchFamily="34" charset="0"/>
                <a:cs typeface="Arial" pitchFamily="34" charset="0"/>
              </a:rPr>
              <a:t>c)</a:t>
            </a:r>
            <a:endParaRPr lang="pt-PT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5" name="Picture 5"/>
          <p:cNvPicPr>
            <a:picLocks noChangeAspect="1" noChangeArrowheads="1"/>
          </p:cNvPicPr>
          <p:nvPr/>
        </p:nvPicPr>
        <p:blipFill>
          <a:blip r:embed="rId3" cstate="print"/>
          <a:srcRect l="24941" t="9052" r="18976" b="7420"/>
          <a:stretch>
            <a:fillRect/>
          </a:stretch>
        </p:blipFill>
        <p:spPr bwMode="auto">
          <a:xfrm>
            <a:off x="2197973" y="1021278"/>
            <a:ext cx="3135160" cy="4909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" name="CaixaDeTexto 93"/>
          <p:cNvSpPr txBox="1"/>
          <p:nvPr/>
        </p:nvSpPr>
        <p:spPr>
          <a:xfrm>
            <a:off x="2244823" y="5890011"/>
            <a:ext cx="4845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16W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CaixaDeTexto 95"/>
          <p:cNvSpPr txBox="1"/>
          <p:nvPr/>
        </p:nvSpPr>
        <p:spPr>
          <a:xfrm>
            <a:off x="2601375" y="5886027"/>
            <a:ext cx="543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14W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CaixaDeTexto 96"/>
          <p:cNvSpPr txBox="1"/>
          <p:nvPr/>
        </p:nvSpPr>
        <p:spPr>
          <a:xfrm>
            <a:off x="2988309" y="5885530"/>
            <a:ext cx="5162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12W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CaixaDeTexto 97"/>
          <p:cNvSpPr txBox="1"/>
          <p:nvPr/>
        </p:nvSpPr>
        <p:spPr>
          <a:xfrm>
            <a:off x="3355861" y="5890013"/>
            <a:ext cx="5087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10W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CaixaDeTexto 98"/>
          <p:cNvSpPr txBox="1"/>
          <p:nvPr/>
        </p:nvSpPr>
        <p:spPr>
          <a:xfrm>
            <a:off x="3759563" y="5886029"/>
            <a:ext cx="3761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latin typeface="Arial" pitchFamily="34" charset="0"/>
                <a:cs typeface="Arial" pitchFamily="34" charset="0"/>
              </a:rPr>
              <a:t>8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CaixaDeTexto 99"/>
          <p:cNvSpPr txBox="1"/>
          <p:nvPr/>
        </p:nvSpPr>
        <p:spPr>
          <a:xfrm>
            <a:off x="4122923" y="5885532"/>
            <a:ext cx="4278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6W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1" name="CaixaDeTexto 100"/>
          <p:cNvSpPr txBox="1"/>
          <p:nvPr/>
        </p:nvSpPr>
        <p:spPr>
          <a:xfrm>
            <a:off x="4506703" y="5890015"/>
            <a:ext cx="421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4W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2" name="CaixaDeTexto 101"/>
          <p:cNvSpPr txBox="1"/>
          <p:nvPr/>
        </p:nvSpPr>
        <p:spPr>
          <a:xfrm>
            <a:off x="4868733" y="5894498"/>
            <a:ext cx="6721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2W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" name="Picture 4"/>
          <p:cNvPicPr>
            <a:picLocks noChangeAspect="1" noChangeArrowheads="1"/>
          </p:cNvPicPr>
          <p:nvPr/>
        </p:nvPicPr>
        <p:blipFill>
          <a:blip r:embed="rId4" cstate="print"/>
          <a:srcRect l="25445" t="9061" r="19025" b="4799"/>
          <a:stretch>
            <a:fillRect/>
          </a:stretch>
        </p:blipFill>
        <p:spPr bwMode="auto">
          <a:xfrm>
            <a:off x="5519121" y="1033153"/>
            <a:ext cx="3168352" cy="4904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" name="CaixaDeTexto 118"/>
          <p:cNvSpPr txBox="1"/>
          <p:nvPr/>
        </p:nvSpPr>
        <p:spPr>
          <a:xfrm>
            <a:off x="8631988" y="5592523"/>
            <a:ext cx="755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22N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7" name="CaixaDeTexto 119"/>
          <p:cNvSpPr txBox="1"/>
          <p:nvPr/>
        </p:nvSpPr>
        <p:spPr>
          <a:xfrm>
            <a:off x="8636471" y="5180149"/>
            <a:ext cx="755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24N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8" name="CaixaDeTexto 120"/>
          <p:cNvSpPr txBox="1"/>
          <p:nvPr/>
        </p:nvSpPr>
        <p:spPr>
          <a:xfrm>
            <a:off x="8640954" y="4781222"/>
            <a:ext cx="755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26N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9" name="CaixaDeTexto 121"/>
          <p:cNvSpPr txBox="1"/>
          <p:nvPr/>
        </p:nvSpPr>
        <p:spPr>
          <a:xfrm>
            <a:off x="8631990" y="4368848"/>
            <a:ext cx="755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28N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0" name="CaixaDeTexto 122"/>
          <p:cNvSpPr txBox="1"/>
          <p:nvPr/>
        </p:nvSpPr>
        <p:spPr>
          <a:xfrm>
            <a:off x="8636473" y="3943027"/>
            <a:ext cx="755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30N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" name="CaixaDeTexto 123"/>
          <p:cNvSpPr txBox="1"/>
          <p:nvPr/>
        </p:nvSpPr>
        <p:spPr>
          <a:xfrm>
            <a:off x="8640956" y="3558697"/>
            <a:ext cx="755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32N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4" name="CaixaDeTexto 124"/>
          <p:cNvSpPr txBox="1"/>
          <p:nvPr/>
        </p:nvSpPr>
        <p:spPr>
          <a:xfrm>
            <a:off x="8631992" y="3147473"/>
            <a:ext cx="755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34N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5" name="CaixaDeTexto 125"/>
          <p:cNvSpPr txBox="1"/>
          <p:nvPr/>
        </p:nvSpPr>
        <p:spPr>
          <a:xfrm>
            <a:off x="8636475" y="2727140"/>
            <a:ext cx="755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36N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CaixaDeTexto 126"/>
          <p:cNvSpPr txBox="1"/>
          <p:nvPr/>
        </p:nvSpPr>
        <p:spPr>
          <a:xfrm>
            <a:off x="8640958" y="2320254"/>
            <a:ext cx="755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38N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4" name="CaixaDeTexto 127"/>
          <p:cNvSpPr txBox="1"/>
          <p:nvPr/>
        </p:nvSpPr>
        <p:spPr>
          <a:xfrm>
            <a:off x="8631994" y="1899921"/>
            <a:ext cx="755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40N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5" name="CaixaDeTexto 128"/>
          <p:cNvSpPr txBox="1"/>
          <p:nvPr/>
        </p:nvSpPr>
        <p:spPr>
          <a:xfrm>
            <a:off x="8636477" y="1488685"/>
            <a:ext cx="755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42N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6" name="CaixaDeTexto 129"/>
          <p:cNvSpPr txBox="1"/>
          <p:nvPr/>
        </p:nvSpPr>
        <p:spPr>
          <a:xfrm>
            <a:off x="8640960" y="1070084"/>
            <a:ext cx="7555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44N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7" name="Picture 9"/>
          <p:cNvPicPr>
            <a:picLocks noChangeAspect="1" noChangeArrowheads="1"/>
          </p:cNvPicPr>
          <p:nvPr/>
        </p:nvPicPr>
        <p:blipFill>
          <a:blip r:embed="rId5" cstate="print"/>
          <a:srcRect l="34471" t="4030" r="54088"/>
          <a:stretch>
            <a:fillRect/>
          </a:stretch>
        </p:blipFill>
        <p:spPr bwMode="auto">
          <a:xfrm rot="16200000">
            <a:off x="7266611" y="-880142"/>
            <a:ext cx="116601" cy="3638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8" name="CaixaDeTexto 145"/>
          <p:cNvSpPr txBox="1"/>
          <p:nvPr/>
        </p:nvSpPr>
        <p:spPr>
          <a:xfrm>
            <a:off x="8892480" y="1196752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9" name="CaixaDeTexto 146"/>
          <p:cNvSpPr txBox="1"/>
          <p:nvPr/>
        </p:nvSpPr>
        <p:spPr>
          <a:xfrm>
            <a:off x="5530684" y="666658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20˚C</a:t>
            </a:r>
            <a:endParaRPr lang="pt-PT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0" name="CaixaDeTexto 147"/>
          <p:cNvSpPr txBox="1"/>
          <p:nvPr/>
        </p:nvSpPr>
        <p:spPr>
          <a:xfrm>
            <a:off x="6108882" y="66497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19˚C</a:t>
            </a:r>
            <a:endParaRPr lang="pt-PT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1" name="CaixaDeTexto 148"/>
          <p:cNvSpPr txBox="1"/>
          <p:nvPr/>
        </p:nvSpPr>
        <p:spPr>
          <a:xfrm>
            <a:off x="6687080" y="67564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18˚C</a:t>
            </a:r>
            <a:endParaRPr lang="pt-PT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2" name="CaixaDeTexto 149"/>
          <p:cNvSpPr txBox="1"/>
          <p:nvPr/>
        </p:nvSpPr>
        <p:spPr>
          <a:xfrm>
            <a:off x="7221805" y="673954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17˚C</a:t>
            </a:r>
            <a:endParaRPr lang="pt-PT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" name="CaixaDeTexto 150"/>
          <p:cNvSpPr txBox="1"/>
          <p:nvPr/>
        </p:nvSpPr>
        <p:spPr>
          <a:xfrm>
            <a:off x="7805958" y="672267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16˚C</a:t>
            </a:r>
            <a:endParaRPr lang="pt-PT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4" name="CaixaDeTexto 151"/>
          <p:cNvSpPr txBox="1"/>
          <p:nvPr/>
        </p:nvSpPr>
        <p:spPr>
          <a:xfrm>
            <a:off x="8349219" y="670580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15˚C</a:t>
            </a:r>
            <a:endParaRPr lang="pt-PT" sz="1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5" name="Conexão recta 61"/>
          <p:cNvCxnSpPr/>
          <p:nvPr/>
        </p:nvCxnSpPr>
        <p:spPr>
          <a:xfrm>
            <a:off x="5338930" y="1001392"/>
            <a:ext cx="0" cy="493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exão recta 75"/>
          <p:cNvCxnSpPr/>
          <p:nvPr/>
        </p:nvCxnSpPr>
        <p:spPr>
          <a:xfrm>
            <a:off x="2236921" y="5935851"/>
            <a:ext cx="3096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exão recta 76"/>
          <p:cNvCxnSpPr/>
          <p:nvPr/>
        </p:nvCxnSpPr>
        <p:spPr>
          <a:xfrm>
            <a:off x="5521940" y="5933271"/>
            <a:ext cx="316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exão recta 77"/>
          <p:cNvCxnSpPr/>
          <p:nvPr/>
        </p:nvCxnSpPr>
        <p:spPr>
          <a:xfrm>
            <a:off x="8691954" y="1042720"/>
            <a:ext cx="0" cy="4896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CaixaDeTexto 78"/>
          <p:cNvSpPr txBox="1"/>
          <p:nvPr/>
        </p:nvSpPr>
        <p:spPr>
          <a:xfrm>
            <a:off x="5621816" y="5881538"/>
            <a:ext cx="4845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16W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0" name="CaixaDeTexto 79"/>
          <p:cNvSpPr txBox="1"/>
          <p:nvPr/>
        </p:nvSpPr>
        <p:spPr>
          <a:xfrm>
            <a:off x="5978368" y="5877554"/>
            <a:ext cx="5431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14W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1" name="CaixaDeTexto 80"/>
          <p:cNvSpPr txBox="1"/>
          <p:nvPr/>
        </p:nvSpPr>
        <p:spPr>
          <a:xfrm>
            <a:off x="6365302" y="5877057"/>
            <a:ext cx="5162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12W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2" name="CaixaDeTexto 81"/>
          <p:cNvSpPr txBox="1"/>
          <p:nvPr/>
        </p:nvSpPr>
        <p:spPr>
          <a:xfrm>
            <a:off x="6732854" y="5881540"/>
            <a:ext cx="5087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10W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3" name="CaixaDeTexto 82"/>
          <p:cNvSpPr txBox="1"/>
          <p:nvPr/>
        </p:nvSpPr>
        <p:spPr>
          <a:xfrm>
            <a:off x="7136556" y="5877556"/>
            <a:ext cx="3761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>
                <a:latin typeface="Arial" pitchFamily="34" charset="0"/>
                <a:cs typeface="Arial" pitchFamily="34" charset="0"/>
              </a:rPr>
              <a:t>8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" name="CaixaDeTexto 83"/>
          <p:cNvSpPr txBox="1"/>
          <p:nvPr/>
        </p:nvSpPr>
        <p:spPr>
          <a:xfrm>
            <a:off x="7499916" y="5877059"/>
            <a:ext cx="4278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6W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5" name="CaixaDeTexto 84"/>
          <p:cNvSpPr txBox="1"/>
          <p:nvPr/>
        </p:nvSpPr>
        <p:spPr>
          <a:xfrm>
            <a:off x="7883696" y="5881542"/>
            <a:ext cx="4210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4W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6" name="CaixaDeTexto 85"/>
          <p:cNvSpPr txBox="1"/>
          <p:nvPr/>
        </p:nvSpPr>
        <p:spPr>
          <a:xfrm>
            <a:off x="8245726" y="5886025"/>
            <a:ext cx="6721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2W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7" name="Rectângulo 110"/>
          <p:cNvSpPr/>
          <p:nvPr/>
        </p:nvSpPr>
        <p:spPr>
          <a:xfrm>
            <a:off x="4244622" y="5429956"/>
            <a:ext cx="1047458" cy="44731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178" name="Conexão recta 111"/>
          <p:cNvCxnSpPr/>
          <p:nvPr/>
        </p:nvCxnSpPr>
        <p:spPr>
          <a:xfrm>
            <a:off x="4699040" y="5819649"/>
            <a:ext cx="54757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9" name="Picture 7" descr="http://us.cdn3.123rf.com/168nwm/uatp2/uatp21103/uatp2110300075/9213901-vector-illustration-of-wind-rose.jpg"/>
          <p:cNvPicPr>
            <a:picLocks noChangeAspect="1" noChangeArrowheads="1"/>
          </p:cNvPicPr>
          <p:nvPr/>
        </p:nvPicPr>
        <p:blipFill>
          <a:blip r:embed="rId6" cstate="print"/>
          <a:srcRect l="15193" r="14584"/>
          <a:stretch>
            <a:fillRect/>
          </a:stretch>
        </p:blipFill>
        <p:spPr bwMode="auto">
          <a:xfrm>
            <a:off x="4283968" y="5445224"/>
            <a:ext cx="404527" cy="384043"/>
          </a:xfrm>
          <a:prstGeom prst="rect">
            <a:avLst/>
          </a:prstGeom>
          <a:noFill/>
        </p:spPr>
      </p:pic>
      <p:sp>
        <p:nvSpPr>
          <p:cNvPr id="180" name="CaixaDeTexto 114"/>
          <p:cNvSpPr txBox="1"/>
          <p:nvPr/>
        </p:nvSpPr>
        <p:spPr>
          <a:xfrm>
            <a:off x="4570467" y="5535628"/>
            <a:ext cx="7936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Arial" pitchFamily="34" charset="0"/>
                <a:cs typeface="Arial" pitchFamily="34" charset="0"/>
              </a:rPr>
              <a:t>300 km</a:t>
            </a:r>
            <a:endParaRPr lang="pt-PT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1" name="CaixaDeTexto 65"/>
          <p:cNvSpPr txBox="1"/>
          <p:nvPr/>
        </p:nvSpPr>
        <p:spPr>
          <a:xfrm>
            <a:off x="176316" y="6045714"/>
            <a:ext cx="20121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Rate of warming (˚C/decade)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2" name="CaixaDeTexto 73"/>
          <p:cNvSpPr txBox="1"/>
          <p:nvPr/>
        </p:nvSpPr>
        <p:spPr>
          <a:xfrm>
            <a:off x="508762" y="5903591"/>
            <a:ext cx="3745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0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3" name="CaixaDeTexto 74"/>
          <p:cNvSpPr txBox="1"/>
          <p:nvPr/>
        </p:nvSpPr>
        <p:spPr>
          <a:xfrm>
            <a:off x="893543" y="590445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0.1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" name="CaixaDeTexto 86"/>
          <p:cNvSpPr txBox="1"/>
          <p:nvPr/>
        </p:nvSpPr>
        <p:spPr>
          <a:xfrm>
            <a:off x="1338127" y="5904450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0.2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5" name="CaixaDeTexto 87"/>
          <p:cNvSpPr txBox="1"/>
          <p:nvPr/>
        </p:nvSpPr>
        <p:spPr>
          <a:xfrm>
            <a:off x="1776224" y="5904445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0.3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6" name="Forma livre 89"/>
          <p:cNvSpPr/>
          <p:nvPr/>
        </p:nvSpPr>
        <p:spPr>
          <a:xfrm>
            <a:off x="3049621" y="2898843"/>
            <a:ext cx="1279188" cy="1596957"/>
          </a:xfrm>
          <a:custGeom>
            <a:avLst/>
            <a:gdLst>
              <a:gd name="connsiteX0" fmla="*/ 0 w 1279188"/>
              <a:gd name="connsiteY0" fmla="*/ 1595336 h 1596957"/>
              <a:gd name="connsiteX1" fmla="*/ 68094 w 1279188"/>
              <a:gd name="connsiteY1" fmla="*/ 1595336 h 1596957"/>
              <a:gd name="connsiteX2" fmla="*/ 92413 w 1279188"/>
              <a:gd name="connsiteY2" fmla="*/ 1585608 h 1596957"/>
              <a:gd name="connsiteX3" fmla="*/ 150779 w 1279188"/>
              <a:gd name="connsiteY3" fmla="*/ 1585608 h 1596957"/>
              <a:gd name="connsiteX4" fmla="*/ 184826 w 1279188"/>
              <a:gd name="connsiteY4" fmla="*/ 1561289 h 1596957"/>
              <a:gd name="connsiteX5" fmla="*/ 248056 w 1279188"/>
              <a:gd name="connsiteY5" fmla="*/ 1541834 h 1596957"/>
              <a:gd name="connsiteX6" fmla="*/ 345332 w 1279188"/>
              <a:gd name="connsiteY6" fmla="*/ 1439693 h 1596957"/>
              <a:gd name="connsiteX7" fmla="*/ 423153 w 1279188"/>
              <a:gd name="connsiteY7" fmla="*/ 1400783 h 1596957"/>
              <a:gd name="connsiteX8" fmla="*/ 583660 w 1279188"/>
              <a:gd name="connsiteY8" fmla="*/ 1186774 h 1596957"/>
              <a:gd name="connsiteX9" fmla="*/ 607979 w 1279188"/>
              <a:gd name="connsiteY9" fmla="*/ 1108953 h 1596957"/>
              <a:gd name="connsiteX10" fmla="*/ 544749 w 1279188"/>
              <a:gd name="connsiteY10" fmla="*/ 1060314 h 1596957"/>
              <a:gd name="connsiteX11" fmla="*/ 559341 w 1279188"/>
              <a:gd name="connsiteY11" fmla="*/ 1031131 h 1596957"/>
              <a:gd name="connsiteX12" fmla="*/ 564205 w 1279188"/>
              <a:gd name="connsiteY12" fmla="*/ 870625 h 1596957"/>
              <a:gd name="connsiteX13" fmla="*/ 593388 w 1279188"/>
              <a:gd name="connsiteY13" fmla="*/ 860897 h 1596957"/>
              <a:gd name="connsiteX14" fmla="*/ 593388 w 1279188"/>
              <a:gd name="connsiteY14" fmla="*/ 831714 h 1596957"/>
              <a:gd name="connsiteX15" fmla="*/ 656617 w 1279188"/>
              <a:gd name="connsiteY15" fmla="*/ 734438 h 1596957"/>
              <a:gd name="connsiteX16" fmla="*/ 661481 w 1279188"/>
              <a:gd name="connsiteY16" fmla="*/ 656617 h 1596957"/>
              <a:gd name="connsiteX17" fmla="*/ 846307 w 1279188"/>
              <a:gd name="connsiteY17" fmla="*/ 486383 h 1596957"/>
              <a:gd name="connsiteX18" fmla="*/ 1001949 w 1279188"/>
              <a:gd name="connsiteY18" fmla="*/ 442608 h 1596957"/>
              <a:gd name="connsiteX19" fmla="*/ 1123545 w 1279188"/>
              <a:gd name="connsiteY19" fmla="*/ 350195 h 1596957"/>
              <a:gd name="connsiteX20" fmla="*/ 1279188 w 1279188"/>
              <a:gd name="connsiteY20" fmla="*/ 0 h 15969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79188" h="1596957">
                <a:moveTo>
                  <a:pt x="0" y="1595336"/>
                </a:moveTo>
                <a:cubicBezTo>
                  <a:pt x="26346" y="1596146"/>
                  <a:pt x="52692" y="1596957"/>
                  <a:pt x="68094" y="1595336"/>
                </a:cubicBezTo>
                <a:cubicBezTo>
                  <a:pt x="83496" y="1593715"/>
                  <a:pt x="78632" y="1587229"/>
                  <a:pt x="92413" y="1585608"/>
                </a:cubicBezTo>
                <a:cubicBezTo>
                  <a:pt x="106194" y="1583987"/>
                  <a:pt x="135377" y="1589661"/>
                  <a:pt x="150779" y="1585608"/>
                </a:cubicBezTo>
                <a:cubicBezTo>
                  <a:pt x="166181" y="1581555"/>
                  <a:pt x="168613" y="1568585"/>
                  <a:pt x="184826" y="1561289"/>
                </a:cubicBezTo>
                <a:cubicBezTo>
                  <a:pt x="201039" y="1553993"/>
                  <a:pt x="221305" y="1562100"/>
                  <a:pt x="248056" y="1541834"/>
                </a:cubicBezTo>
                <a:cubicBezTo>
                  <a:pt x="274807" y="1521568"/>
                  <a:pt x="316149" y="1463202"/>
                  <a:pt x="345332" y="1439693"/>
                </a:cubicBezTo>
                <a:cubicBezTo>
                  <a:pt x="374515" y="1416185"/>
                  <a:pt x="383432" y="1442936"/>
                  <a:pt x="423153" y="1400783"/>
                </a:cubicBezTo>
                <a:cubicBezTo>
                  <a:pt x="462874" y="1358630"/>
                  <a:pt x="552856" y="1235412"/>
                  <a:pt x="583660" y="1186774"/>
                </a:cubicBezTo>
                <a:cubicBezTo>
                  <a:pt x="614464" y="1138136"/>
                  <a:pt x="614464" y="1130030"/>
                  <a:pt x="607979" y="1108953"/>
                </a:cubicBezTo>
                <a:cubicBezTo>
                  <a:pt x="601494" y="1087876"/>
                  <a:pt x="552855" y="1073284"/>
                  <a:pt x="544749" y="1060314"/>
                </a:cubicBezTo>
                <a:cubicBezTo>
                  <a:pt x="536643" y="1047344"/>
                  <a:pt x="556098" y="1062746"/>
                  <a:pt x="559341" y="1031131"/>
                </a:cubicBezTo>
                <a:cubicBezTo>
                  <a:pt x="562584" y="999516"/>
                  <a:pt x="558531" y="898997"/>
                  <a:pt x="564205" y="870625"/>
                </a:cubicBezTo>
                <a:cubicBezTo>
                  <a:pt x="569880" y="842253"/>
                  <a:pt x="588524" y="867382"/>
                  <a:pt x="593388" y="860897"/>
                </a:cubicBezTo>
                <a:cubicBezTo>
                  <a:pt x="598252" y="854412"/>
                  <a:pt x="582850" y="852790"/>
                  <a:pt x="593388" y="831714"/>
                </a:cubicBezTo>
                <a:cubicBezTo>
                  <a:pt x="603926" y="810638"/>
                  <a:pt x="645268" y="763621"/>
                  <a:pt x="656617" y="734438"/>
                </a:cubicBezTo>
                <a:cubicBezTo>
                  <a:pt x="667966" y="705255"/>
                  <a:pt x="629866" y="697960"/>
                  <a:pt x="661481" y="656617"/>
                </a:cubicBezTo>
                <a:cubicBezTo>
                  <a:pt x="693096" y="615275"/>
                  <a:pt x="789562" y="522051"/>
                  <a:pt x="846307" y="486383"/>
                </a:cubicBezTo>
                <a:cubicBezTo>
                  <a:pt x="903052" y="450715"/>
                  <a:pt x="955743" y="465306"/>
                  <a:pt x="1001949" y="442608"/>
                </a:cubicBezTo>
                <a:cubicBezTo>
                  <a:pt x="1048155" y="419910"/>
                  <a:pt x="1077339" y="423963"/>
                  <a:pt x="1123545" y="350195"/>
                </a:cubicBezTo>
                <a:cubicBezTo>
                  <a:pt x="1169752" y="276427"/>
                  <a:pt x="1224470" y="138213"/>
                  <a:pt x="1279188" y="0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87" name="Picture 2"/>
          <p:cNvPicPr>
            <a:picLocks noChangeAspect="1" noChangeArrowheads="1"/>
          </p:cNvPicPr>
          <p:nvPr/>
        </p:nvPicPr>
        <p:blipFill>
          <a:blip r:embed="rId7" cstate="print"/>
          <a:srcRect l="3801" t="9239" r="4851" b="12983"/>
          <a:stretch>
            <a:fillRect/>
          </a:stretch>
        </p:blipFill>
        <p:spPr bwMode="auto">
          <a:xfrm rot="5400000">
            <a:off x="-1396782" y="2413006"/>
            <a:ext cx="516881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88" name="Conexão recta 108"/>
          <p:cNvCxnSpPr/>
          <p:nvPr/>
        </p:nvCxnSpPr>
        <p:spPr>
          <a:xfrm flipV="1">
            <a:off x="2123728" y="4509120"/>
            <a:ext cx="936104" cy="288032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exão recta 109"/>
          <p:cNvCxnSpPr/>
          <p:nvPr/>
        </p:nvCxnSpPr>
        <p:spPr>
          <a:xfrm flipV="1">
            <a:off x="2123728" y="2313432"/>
            <a:ext cx="1593308" cy="39548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CaixaDeTexto 134"/>
          <p:cNvSpPr txBox="1"/>
          <p:nvPr/>
        </p:nvSpPr>
        <p:spPr>
          <a:xfrm>
            <a:off x="20628" y="5901407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 smtClean="0">
                <a:latin typeface="Arial" pitchFamily="34" charset="0"/>
                <a:cs typeface="Arial" pitchFamily="34" charset="0"/>
              </a:rPr>
              <a:t>-0.1</a:t>
            </a:r>
            <a:endParaRPr lang="pt-PT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1" name="Forma livre 135"/>
          <p:cNvSpPr/>
          <p:nvPr/>
        </p:nvSpPr>
        <p:spPr>
          <a:xfrm>
            <a:off x="3711702" y="2318004"/>
            <a:ext cx="631698" cy="512064"/>
          </a:xfrm>
          <a:custGeom>
            <a:avLst/>
            <a:gdLst>
              <a:gd name="connsiteX0" fmla="*/ 631698 w 631698"/>
              <a:gd name="connsiteY0" fmla="*/ 512064 h 512064"/>
              <a:gd name="connsiteX1" fmla="*/ 576834 w 631698"/>
              <a:gd name="connsiteY1" fmla="*/ 480060 h 512064"/>
              <a:gd name="connsiteX2" fmla="*/ 553974 w 631698"/>
              <a:gd name="connsiteY2" fmla="*/ 420624 h 512064"/>
              <a:gd name="connsiteX3" fmla="*/ 521970 w 631698"/>
              <a:gd name="connsiteY3" fmla="*/ 388620 h 512064"/>
              <a:gd name="connsiteX4" fmla="*/ 512826 w 631698"/>
              <a:gd name="connsiteY4" fmla="*/ 333756 h 512064"/>
              <a:gd name="connsiteX5" fmla="*/ 425958 w 631698"/>
              <a:gd name="connsiteY5" fmla="*/ 288036 h 512064"/>
              <a:gd name="connsiteX6" fmla="*/ 334518 w 631698"/>
              <a:gd name="connsiteY6" fmla="*/ 288036 h 512064"/>
              <a:gd name="connsiteX7" fmla="*/ 288798 w 631698"/>
              <a:gd name="connsiteY7" fmla="*/ 320040 h 512064"/>
              <a:gd name="connsiteX8" fmla="*/ 243078 w 631698"/>
              <a:gd name="connsiteY8" fmla="*/ 329184 h 512064"/>
              <a:gd name="connsiteX9" fmla="*/ 211074 w 631698"/>
              <a:gd name="connsiteY9" fmla="*/ 310896 h 512064"/>
              <a:gd name="connsiteX10" fmla="*/ 147066 w 631698"/>
              <a:gd name="connsiteY10" fmla="*/ 306324 h 512064"/>
              <a:gd name="connsiteX11" fmla="*/ 128778 w 631698"/>
              <a:gd name="connsiteY11" fmla="*/ 297180 h 512064"/>
              <a:gd name="connsiteX12" fmla="*/ 92202 w 631698"/>
              <a:gd name="connsiteY12" fmla="*/ 324612 h 512064"/>
              <a:gd name="connsiteX13" fmla="*/ 64770 w 631698"/>
              <a:gd name="connsiteY13" fmla="*/ 324612 h 512064"/>
              <a:gd name="connsiteX14" fmla="*/ 64770 w 631698"/>
              <a:gd name="connsiteY14" fmla="*/ 283464 h 512064"/>
              <a:gd name="connsiteX15" fmla="*/ 83058 w 631698"/>
              <a:gd name="connsiteY15" fmla="*/ 242316 h 512064"/>
              <a:gd name="connsiteX16" fmla="*/ 83058 w 631698"/>
              <a:gd name="connsiteY16" fmla="*/ 59436 h 512064"/>
              <a:gd name="connsiteX17" fmla="*/ 73914 w 631698"/>
              <a:gd name="connsiteY17" fmla="*/ 18288 h 512064"/>
              <a:gd name="connsiteX18" fmla="*/ 37338 w 631698"/>
              <a:gd name="connsiteY18" fmla="*/ 36576 h 512064"/>
              <a:gd name="connsiteX19" fmla="*/ 5334 w 631698"/>
              <a:gd name="connsiteY19" fmla="*/ 27432 h 512064"/>
              <a:gd name="connsiteX20" fmla="*/ 5334 w 631698"/>
              <a:gd name="connsiteY20" fmla="*/ 0 h 512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31698" h="512064">
                <a:moveTo>
                  <a:pt x="631698" y="512064"/>
                </a:moveTo>
                <a:cubicBezTo>
                  <a:pt x="610743" y="503682"/>
                  <a:pt x="589788" y="495300"/>
                  <a:pt x="576834" y="480060"/>
                </a:cubicBezTo>
                <a:cubicBezTo>
                  <a:pt x="563880" y="464820"/>
                  <a:pt x="563118" y="435864"/>
                  <a:pt x="553974" y="420624"/>
                </a:cubicBezTo>
                <a:cubicBezTo>
                  <a:pt x="544830" y="405384"/>
                  <a:pt x="528828" y="403098"/>
                  <a:pt x="521970" y="388620"/>
                </a:cubicBezTo>
                <a:cubicBezTo>
                  <a:pt x="515112" y="374142"/>
                  <a:pt x="528828" y="350520"/>
                  <a:pt x="512826" y="333756"/>
                </a:cubicBezTo>
                <a:cubicBezTo>
                  <a:pt x="496824" y="316992"/>
                  <a:pt x="455676" y="295656"/>
                  <a:pt x="425958" y="288036"/>
                </a:cubicBezTo>
                <a:cubicBezTo>
                  <a:pt x="396240" y="280416"/>
                  <a:pt x="357378" y="282702"/>
                  <a:pt x="334518" y="288036"/>
                </a:cubicBezTo>
                <a:cubicBezTo>
                  <a:pt x="311658" y="293370"/>
                  <a:pt x="304038" y="313182"/>
                  <a:pt x="288798" y="320040"/>
                </a:cubicBezTo>
                <a:cubicBezTo>
                  <a:pt x="273558" y="326898"/>
                  <a:pt x="256032" y="330708"/>
                  <a:pt x="243078" y="329184"/>
                </a:cubicBezTo>
                <a:cubicBezTo>
                  <a:pt x="230124" y="327660"/>
                  <a:pt x="227076" y="314706"/>
                  <a:pt x="211074" y="310896"/>
                </a:cubicBezTo>
                <a:cubicBezTo>
                  <a:pt x="195072" y="307086"/>
                  <a:pt x="160782" y="308610"/>
                  <a:pt x="147066" y="306324"/>
                </a:cubicBezTo>
                <a:cubicBezTo>
                  <a:pt x="133350" y="304038"/>
                  <a:pt x="137922" y="294132"/>
                  <a:pt x="128778" y="297180"/>
                </a:cubicBezTo>
                <a:cubicBezTo>
                  <a:pt x="119634" y="300228"/>
                  <a:pt x="102870" y="320040"/>
                  <a:pt x="92202" y="324612"/>
                </a:cubicBezTo>
                <a:cubicBezTo>
                  <a:pt x="81534" y="329184"/>
                  <a:pt x="69342" y="331470"/>
                  <a:pt x="64770" y="324612"/>
                </a:cubicBezTo>
                <a:cubicBezTo>
                  <a:pt x="60198" y="317754"/>
                  <a:pt x="61722" y="297180"/>
                  <a:pt x="64770" y="283464"/>
                </a:cubicBezTo>
                <a:cubicBezTo>
                  <a:pt x="67818" y="269748"/>
                  <a:pt x="80010" y="279654"/>
                  <a:pt x="83058" y="242316"/>
                </a:cubicBezTo>
                <a:cubicBezTo>
                  <a:pt x="86106" y="204978"/>
                  <a:pt x="84582" y="96774"/>
                  <a:pt x="83058" y="59436"/>
                </a:cubicBezTo>
                <a:cubicBezTo>
                  <a:pt x="81534" y="22098"/>
                  <a:pt x="81534" y="22098"/>
                  <a:pt x="73914" y="18288"/>
                </a:cubicBezTo>
                <a:cubicBezTo>
                  <a:pt x="66294" y="14478"/>
                  <a:pt x="48768" y="35052"/>
                  <a:pt x="37338" y="36576"/>
                </a:cubicBezTo>
                <a:cubicBezTo>
                  <a:pt x="25908" y="38100"/>
                  <a:pt x="10668" y="33528"/>
                  <a:pt x="5334" y="27432"/>
                </a:cubicBezTo>
                <a:cubicBezTo>
                  <a:pt x="0" y="21336"/>
                  <a:pt x="2667" y="10668"/>
                  <a:pt x="5334" y="0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2" name="Forma livre 140"/>
          <p:cNvSpPr/>
          <p:nvPr/>
        </p:nvSpPr>
        <p:spPr>
          <a:xfrm>
            <a:off x="3664761" y="1245793"/>
            <a:ext cx="1260112" cy="1067823"/>
          </a:xfrm>
          <a:custGeom>
            <a:avLst/>
            <a:gdLst>
              <a:gd name="connsiteX0" fmla="*/ 60345 w 1260112"/>
              <a:gd name="connsiteY0" fmla="*/ 1061686 h 1067823"/>
              <a:gd name="connsiteX1" fmla="*/ 8182 w 1260112"/>
              <a:gd name="connsiteY1" fmla="*/ 1058618 h 1067823"/>
              <a:gd name="connsiteX2" fmla="*/ 11250 w 1260112"/>
              <a:gd name="connsiteY2" fmla="*/ 1006454 h 1067823"/>
              <a:gd name="connsiteX3" fmla="*/ 20456 w 1260112"/>
              <a:gd name="connsiteY3" fmla="*/ 960427 h 1067823"/>
              <a:gd name="connsiteX4" fmla="*/ 32729 w 1260112"/>
              <a:gd name="connsiteY4" fmla="*/ 942016 h 1067823"/>
              <a:gd name="connsiteX5" fmla="*/ 32729 w 1260112"/>
              <a:gd name="connsiteY5" fmla="*/ 914400 h 1067823"/>
              <a:gd name="connsiteX6" fmla="*/ 81825 w 1260112"/>
              <a:gd name="connsiteY6" fmla="*/ 871442 h 1067823"/>
              <a:gd name="connsiteX7" fmla="*/ 75688 w 1260112"/>
              <a:gd name="connsiteY7" fmla="*/ 843826 h 1067823"/>
              <a:gd name="connsiteX8" fmla="*/ 103304 w 1260112"/>
              <a:gd name="connsiteY8" fmla="*/ 825415 h 1067823"/>
              <a:gd name="connsiteX9" fmla="*/ 103304 w 1260112"/>
              <a:gd name="connsiteY9" fmla="*/ 788594 h 1067823"/>
              <a:gd name="connsiteX10" fmla="*/ 118646 w 1260112"/>
              <a:gd name="connsiteY10" fmla="*/ 776320 h 1067823"/>
              <a:gd name="connsiteX11" fmla="*/ 121715 w 1260112"/>
              <a:gd name="connsiteY11" fmla="*/ 733361 h 1067823"/>
              <a:gd name="connsiteX12" fmla="*/ 127852 w 1260112"/>
              <a:gd name="connsiteY12" fmla="*/ 678129 h 1067823"/>
              <a:gd name="connsiteX13" fmla="*/ 161605 w 1260112"/>
              <a:gd name="connsiteY13" fmla="*/ 625965 h 1067823"/>
              <a:gd name="connsiteX14" fmla="*/ 152399 w 1260112"/>
              <a:gd name="connsiteY14" fmla="*/ 543117 h 1067823"/>
              <a:gd name="connsiteX15" fmla="*/ 137057 w 1260112"/>
              <a:gd name="connsiteY15" fmla="*/ 515501 h 1067823"/>
              <a:gd name="connsiteX16" fmla="*/ 140125 w 1260112"/>
              <a:gd name="connsiteY16" fmla="*/ 481748 h 1067823"/>
              <a:gd name="connsiteX17" fmla="*/ 118646 w 1260112"/>
              <a:gd name="connsiteY17" fmla="*/ 444926 h 1067823"/>
              <a:gd name="connsiteX18" fmla="*/ 118646 w 1260112"/>
              <a:gd name="connsiteY18" fmla="*/ 355941 h 1067823"/>
              <a:gd name="connsiteX19" fmla="*/ 121715 w 1260112"/>
              <a:gd name="connsiteY19" fmla="*/ 251614 h 1067823"/>
              <a:gd name="connsiteX20" fmla="*/ 94099 w 1260112"/>
              <a:gd name="connsiteY20" fmla="*/ 233203 h 1067823"/>
              <a:gd name="connsiteX21" fmla="*/ 51140 w 1260112"/>
              <a:gd name="connsiteY21" fmla="*/ 171834 h 1067823"/>
              <a:gd name="connsiteX22" fmla="*/ 66482 w 1260112"/>
              <a:gd name="connsiteY22" fmla="*/ 128875 h 1067823"/>
              <a:gd name="connsiteX23" fmla="*/ 109441 w 1260112"/>
              <a:gd name="connsiteY23" fmla="*/ 104328 h 1067823"/>
              <a:gd name="connsiteX24" fmla="*/ 183084 w 1260112"/>
              <a:gd name="connsiteY24" fmla="*/ 95122 h 1067823"/>
              <a:gd name="connsiteX25" fmla="*/ 210700 w 1260112"/>
              <a:gd name="connsiteY25" fmla="*/ 85917 h 1067823"/>
              <a:gd name="connsiteX26" fmla="*/ 262864 w 1260112"/>
              <a:gd name="connsiteY26" fmla="*/ 12274 h 1067823"/>
              <a:gd name="connsiteX27" fmla="*/ 391739 w 1260112"/>
              <a:gd name="connsiteY27" fmla="*/ 12274 h 1067823"/>
              <a:gd name="connsiteX28" fmla="*/ 428560 w 1260112"/>
              <a:gd name="connsiteY28" fmla="*/ 49096 h 1067823"/>
              <a:gd name="connsiteX29" fmla="*/ 643352 w 1260112"/>
              <a:gd name="connsiteY29" fmla="*/ 33753 h 1067823"/>
              <a:gd name="connsiteX30" fmla="*/ 667900 w 1260112"/>
              <a:gd name="connsiteY30" fmla="*/ 18411 h 1067823"/>
              <a:gd name="connsiteX31" fmla="*/ 744611 w 1260112"/>
              <a:gd name="connsiteY31" fmla="*/ 64438 h 1067823"/>
              <a:gd name="connsiteX32" fmla="*/ 790638 w 1260112"/>
              <a:gd name="connsiteY32" fmla="*/ 46027 h 1067823"/>
              <a:gd name="connsiteX33" fmla="*/ 818254 w 1260112"/>
              <a:gd name="connsiteY33" fmla="*/ 67506 h 1067823"/>
              <a:gd name="connsiteX34" fmla="*/ 1011567 w 1260112"/>
              <a:gd name="connsiteY34" fmla="*/ 73643 h 1067823"/>
              <a:gd name="connsiteX35" fmla="*/ 1054525 w 1260112"/>
              <a:gd name="connsiteY35" fmla="*/ 58301 h 1067823"/>
              <a:gd name="connsiteX36" fmla="*/ 1088278 w 1260112"/>
              <a:gd name="connsiteY36" fmla="*/ 49096 h 1067823"/>
              <a:gd name="connsiteX37" fmla="*/ 1171127 w 1260112"/>
              <a:gd name="connsiteY37" fmla="*/ 85917 h 1067823"/>
              <a:gd name="connsiteX38" fmla="*/ 1198743 w 1260112"/>
              <a:gd name="connsiteY38" fmla="*/ 88986 h 1067823"/>
              <a:gd name="connsiteX39" fmla="*/ 1244770 w 1260112"/>
              <a:gd name="connsiteY39" fmla="*/ 73643 h 1067823"/>
              <a:gd name="connsiteX40" fmla="*/ 1260112 w 1260112"/>
              <a:gd name="connsiteY40" fmla="*/ 79780 h 1067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260112" h="1067823">
                <a:moveTo>
                  <a:pt x="60345" y="1061686"/>
                </a:moveTo>
                <a:cubicBezTo>
                  <a:pt x="38355" y="1064754"/>
                  <a:pt x="16365" y="1067823"/>
                  <a:pt x="8182" y="1058618"/>
                </a:cubicBezTo>
                <a:cubicBezTo>
                  <a:pt x="0" y="1049413"/>
                  <a:pt x="9204" y="1022819"/>
                  <a:pt x="11250" y="1006454"/>
                </a:cubicBezTo>
                <a:cubicBezTo>
                  <a:pt x="13296" y="990089"/>
                  <a:pt x="16876" y="971167"/>
                  <a:pt x="20456" y="960427"/>
                </a:cubicBezTo>
                <a:cubicBezTo>
                  <a:pt x="24036" y="949687"/>
                  <a:pt x="30684" y="949687"/>
                  <a:pt x="32729" y="942016"/>
                </a:cubicBezTo>
                <a:cubicBezTo>
                  <a:pt x="34775" y="934345"/>
                  <a:pt x="24546" y="926162"/>
                  <a:pt x="32729" y="914400"/>
                </a:cubicBezTo>
                <a:cubicBezTo>
                  <a:pt x="40912" y="902638"/>
                  <a:pt x="74665" y="883204"/>
                  <a:pt x="81825" y="871442"/>
                </a:cubicBezTo>
                <a:cubicBezTo>
                  <a:pt x="88985" y="859680"/>
                  <a:pt x="72108" y="851497"/>
                  <a:pt x="75688" y="843826"/>
                </a:cubicBezTo>
                <a:cubicBezTo>
                  <a:pt x="79268" y="836155"/>
                  <a:pt x="98701" y="834620"/>
                  <a:pt x="103304" y="825415"/>
                </a:cubicBezTo>
                <a:cubicBezTo>
                  <a:pt x="107907" y="816210"/>
                  <a:pt x="100747" y="796776"/>
                  <a:pt x="103304" y="788594"/>
                </a:cubicBezTo>
                <a:cubicBezTo>
                  <a:pt x="105861" y="780412"/>
                  <a:pt x="115578" y="785525"/>
                  <a:pt x="118646" y="776320"/>
                </a:cubicBezTo>
                <a:cubicBezTo>
                  <a:pt x="121714" y="767115"/>
                  <a:pt x="120181" y="749726"/>
                  <a:pt x="121715" y="733361"/>
                </a:cubicBezTo>
                <a:cubicBezTo>
                  <a:pt x="123249" y="716996"/>
                  <a:pt x="121204" y="696028"/>
                  <a:pt x="127852" y="678129"/>
                </a:cubicBezTo>
                <a:cubicBezTo>
                  <a:pt x="134500" y="660230"/>
                  <a:pt x="157514" y="648467"/>
                  <a:pt x="161605" y="625965"/>
                </a:cubicBezTo>
                <a:cubicBezTo>
                  <a:pt x="165696" y="603463"/>
                  <a:pt x="156490" y="561528"/>
                  <a:pt x="152399" y="543117"/>
                </a:cubicBezTo>
                <a:cubicBezTo>
                  <a:pt x="148308" y="524706"/>
                  <a:pt x="139103" y="525729"/>
                  <a:pt x="137057" y="515501"/>
                </a:cubicBezTo>
                <a:cubicBezTo>
                  <a:pt x="135011" y="505273"/>
                  <a:pt x="143193" y="493510"/>
                  <a:pt x="140125" y="481748"/>
                </a:cubicBezTo>
                <a:cubicBezTo>
                  <a:pt x="137057" y="469986"/>
                  <a:pt x="122226" y="465894"/>
                  <a:pt x="118646" y="444926"/>
                </a:cubicBezTo>
                <a:cubicBezTo>
                  <a:pt x="115066" y="423958"/>
                  <a:pt x="118135" y="388160"/>
                  <a:pt x="118646" y="355941"/>
                </a:cubicBezTo>
                <a:cubicBezTo>
                  <a:pt x="119158" y="323722"/>
                  <a:pt x="125806" y="272070"/>
                  <a:pt x="121715" y="251614"/>
                </a:cubicBezTo>
                <a:cubicBezTo>
                  <a:pt x="117624" y="231158"/>
                  <a:pt x="105861" y="246500"/>
                  <a:pt x="94099" y="233203"/>
                </a:cubicBezTo>
                <a:cubicBezTo>
                  <a:pt x="82337" y="219906"/>
                  <a:pt x="55743" y="189222"/>
                  <a:pt x="51140" y="171834"/>
                </a:cubicBezTo>
                <a:cubicBezTo>
                  <a:pt x="46537" y="154446"/>
                  <a:pt x="56765" y="140126"/>
                  <a:pt x="66482" y="128875"/>
                </a:cubicBezTo>
                <a:cubicBezTo>
                  <a:pt x="76199" y="117624"/>
                  <a:pt x="90007" y="109953"/>
                  <a:pt x="109441" y="104328"/>
                </a:cubicBezTo>
                <a:cubicBezTo>
                  <a:pt x="128875" y="98703"/>
                  <a:pt x="166208" y="98190"/>
                  <a:pt x="183084" y="95122"/>
                </a:cubicBezTo>
                <a:cubicBezTo>
                  <a:pt x="199960" y="92054"/>
                  <a:pt x="197403" y="99725"/>
                  <a:pt x="210700" y="85917"/>
                </a:cubicBezTo>
                <a:cubicBezTo>
                  <a:pt x="223997" y="72109"/>
                  <a:pt x="232691" y="24548"/>
                  <a:pt x="262864" y="12274"/>
                </a:cubicBezTo>
                <a:cubicBezTo>
                  <a:pt x="293037" y="0"/>
                  <a:pt x="364123" y="6137"/>
                  <a:pt x="391739" y="12274"/>
                </a:cubicBezTo>
                <a:cubicBezTo>
                  <a:pt x="419355" y="18411"/>
                  <a:pt x="386625" y="45516"/>
                  <a:pt x="428560" y="49096"/>
                </a:cubicBezTo>
                <a:cubicBezTo>
                  <a:pt x="470495" y="52676"/>
                  <a:pt x="603462" y="38867"/>
                  <a:pt x="643352" y="33753"/>
                </a:cubicBezTo>
                <a:cubicBezTo>
                  <a:pt x="683242" y="28639"/>
                  <a:pt x="651024" y="13297"/>
                  <a:pt x="667900" y="18411"/>
                </a:cubicBezTo>
                <a:cubicBezTo>
                  <a:pt x="684776" y="23525"/>
                  <a:pt x="724155" y="59835"/>
                  <a:pt x="744611" y="64438"/>
                </a:cubicBezTo>
                <a:cubicBezTo>
                  <a:pt x="765067" y="69041"/>
                  <a:pt x="778364" y="45516"/>
                  <a:pt x="790638" y="46027"/>
                </a:cubicBezTo>
                <a:cubicBezTo>
                  <a:pt x="802912" y="46538"/>
                  <a:pt x="781433" y="62903"/>
                  <a:pt x="818254" y="67506"/>
                </a:cubicBezTo>
                <a:cubicBezTo>
                  <a:pt x="855075" y="72109"/>
                  <a:pt x="972189" y="75177"/>
                  <a:pt x="1011567" y="73643"/>
                </a:cubicBezTo>
                <a:cubicBezTo>
                  <a:pt x="1050945" y="72109"/>
                  <a:pt x="1041740" y="62392"/>
                  <a:pt x="1054525" y="58301"/>
                </a:cubicBezTo>
                <a:cubicBezTo>
                  <a:pt x="1067310" y="54210"/>
                  <a:pt x="1068844" y="44493"/>
                  <a:pt x="1088278" y="49096"/>
                </a:cubicBezTo>
                <a:cubicBezTo>
                  <a:pt x="1107712" y="53699"/>
                  <a:pt x="1152716" y="79269"/>
                  <a:pt x="1171127" y="85917"/>
                </a:cubicBezTo>
                <a:cubicBezTo>
                  <a:pt x="1189538" y="92565"/>
                  <a:pt x="1186469" y="91032"/>
                  <a:pt x="1198743" y="88986"/>
                </a:cubicBezTo>
                <a:cubicBezTo>
                  <a:pt x="1211017" y="86940"/>
                  <a:pt x="1234542" y="75177"/>
                  <a:pt x="1244770" y="73643"/>
                </a:cubicBezTo>
                <a:cubicBezTo>
                  <a:pt x="1254998" y="72109"/>
                  <a:pt x="1257555" y="75944"/>
                  <a:pt x="1260112" y="79780"/>
                </a:cubicBezTo>
              </a:path>
            </a:pathLst>
          </a:cu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3" name="Forma livre 141"/>
          <p:cNvSpPr/>
          <p:nvPr/>
        </p:nvSpPr>
        <p:spPr>
          <a:xfrm>
            <a:off x="4921804" y="1313299"/>
            <a:ext cx="193313" cy="38356"/>
          </a:xfrm>
          <a:custGeom>
            <a:avLst/>
            <a:gdLst>
              <a:gd name="connsiteX0" fmla="*/ 0 w 193313"/>
              <a:gd name="connsiteY0" fmla="*/ 0 h 38356"/>
              <a:gd name="connsiteX1" fmla="*/ 49095 w 193313"/>
              <a:gd name="connsiteY1" fmla="*/ 21480 h 38356"/>
              <a:gd name="connsiteX2" fmla="*/ 119670 w 193313"/>
              <a:gd name="connsiteY2" fmla="*/ 36822 h 38356"/>
              <a:gd name="connsiteX3" fmla="*/ 193313 w 193313"/>
              <a:gd name="connsiteY3" fmla="*/ 12274 h 3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313" h="38356">
                <a:moveTo>
                  <a:pt x="0" y="0"/>
                </a:moveTo>
                <a:cubicBezTo>
                  <a:pt x="14575" y="7671"/>
                  <a:pt x="29150" y="15343"/>
                  <a:pt x="49095" y="21480"/>
                </a:cubicBezTo>
                <a:cubicBezTo>
                  <a:pt x="69040" y="27617"/>
                  <a:pt x="95634" y="38356"/>
                  <a:pt x="119670" y="36822"/>
                </a:cubicBezTo>
                <a:cubicBezTo>
                  <a:pt x="143706" y="35288"/>
                  <a:pt x="168509" y="23781"/>
                  <a:pt x="193313" y="12274"/>
                </a:cubicBezTo>
              </a:path>
            </a:pathLst>
          </a:cu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194" name="Conexão recta 63"/>
          <p:cNvCxnSpPr/>
          <p:nvPr/>
        </p:nvCxnSpPr>
        <p:spPr>
          <a:xfrm>
            <a:off x="2144378" y="861237"/>
            <a:ext cx="2956592" cy="44656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Conexão recta 66"/>
          <p:cNvCxnSpPr/>
          <p:nvPr/>
        </p:nvCxnSpPr>
        <p:spPr>
          <a:xfrm>
            <a:off x="2130552" y="1001268"/>
            <a:ext cx="2798064" cy="315468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onexão recta 67"/>
          <p:cNvCxnSpPr/>
          <p:nvPr/>
        </p:nvCxnSpPr>
        <p:spPr>
          <a:xfrm flipV="1">
            <a:off x="2134486" y="5863856"/>
            <a:ext cx="151514" cy="37214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Conexão recta 72"/>
          <p:cNvCxnSpPr>
            <a:stCxn id="191" idx="3"/>
            <a:endCxn id="191" idx="2"/>
          </p:cNvCxnSpPr>
          <p:nvPr/>
        </p:nvCxnSpPr>
        <p:spPr>
          <a:xfrm>
            <a:off x="4233672" y="2706624"/>
            <a:ext cx="32004" cy="32004"/>
          </a:xfrm>
          <a:prstGeom prst="line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Seta para baixo 71"/>
          <p:cNvSpPr/>
          <p:nvPr/>
        </p:nvSpPr>
        <p:spPr>
          <a:xfrm rot="5400000">
            <a:off x="1757825" y="3866911"/>
            <a:ext cx="216024" cy="492330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9" name="Seta para baixo 88"/>
          <p:cNvSpPr/>
          <p:nvPr/>
        </p:nvSpPr>
        <p:spPr>
          <a:xfrm rot="5400000">
            <a:off x="1763925" y="5092189"/>
            <a:ext cx="216024" cy="492330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0" name="CaixaDeTexto 65"/>
          <p:cNvSpPr txBox="1"/>
          <p:nvPr/>
        </p:nvSpPr>
        <p:spPr>
          <a:xfrm rot="16200000">
            <a:off x="-223900" y="3437205"/>
            <a:ext cx="7100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Latitude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CaixaDeTexto 65"/>
          <p:cNvSpPr txBox="1"/>
          <p:nvPr/>
        </p:nvSpPr>
        <p:spPr>
          <a:xfrm>
            <a:off x="185557" y="799872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North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3" name="CaixaDeTexto 65"/>
          <p:cNvSpPr txBox="1"/>
          <p:nvPr/>
        </p:nvSpPr>
        <p:spPr>
          <a:xfrm>
            <a:off x="161928" y="5733302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>
                <a:latin typeface="Arial" pitchFamily="34" charset="0"/>
                <a:cs typeface="Arial" pitchFamily="34" charset="0"/>
              </a:rPr>
              <a:t>South</a:t>
            </a:r>
            <a:endParaRPr lang="pt-PT" sz="1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71</Words>
  <Application>Microsoft Office PowerPoint</Application>
  <PresentationFormat>On-screen Show (4:3)</PresentationFormat>
  <Paragraphs>48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do Office</vt:lpstr>
      <vt:lpstr>PowerPoint Presentation</vt:lpstr>
    </vt:vector>
  </TitlesOfParts>
  <Company>UALG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Zardi</dc:creator>
  <cp:lastModifiedBy>KNicastro</cp:lastModifiedBy>
  <cp:revision>14</cp:revision>
  <dcterms:created xsi:type="dcterms:W3CDTF">2012-07-05T05:13:17Z</dcterms:created>
  <dcterms:modified xsi:type="dcterms:W3CDTF">2013-01-18T14:02:09Z</dcterms:modified>
</cp:coreProperties>
</file>