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9900CC"/>
    <a:srgbClr val="CC00FF"/>
    <a:srgbClr val="336600"/>
    <a:srgbClr val="008080"/>
    <a:srgbClr val="FF3399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83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CB7F0-2125-4C34-9CA7-5F03CC62B017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BC43AF-A91F-420B-8CF8-05CC1B39495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BC43AF-A91F-420B-8CF8-05CC1B394956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238E-86A3-49A5-A87F-7CA2EEE9377F}" type="datetimeFigureOut">
              <a:rPr lang="en-GB" smtClean="0"/>
              <a:pPr/>
              <a:t>29/07/2012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534BF-16E8-466E-AACC-1F1064CFBDF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a)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4" descr="C:\Users\Bacco\Desktop\export1.png"/>
          <p:cNvPicPr>
            <a:picLocks noChangeAspect="1" noChangeArrowheads="1"/>
          </p:cNvPicPr>
          <p:nvPr/>
        </p:nvPicPr>
        <p:blipFill>
          <a:blip r:embed="rId3" cstate="print"/>
          <a:srcRect l="25151" t="5675" r="25151"/>
          <a:stretch>
            <a:fillRect/>
          </a:stretch>
        </p:blipFill>
        <p:spPr bwMode="auto">
          <a:xfrm>
            <a:off x="5004048" y="258576"/>
            <a:ext cx="3960440" cy="583472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915054" y="-490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latin typeface="Arial" pitchFamily="34" charset="0"/>
                <a:cs typeface="Arial" pitchFamily="34" charset="0"/>
              </a:rPr>
              <a:t>b)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2633861">
            <a:off x="8093231" y="5313203"/>
            <a:ext cx="409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LX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4010569">
            <a:off x="7503532" y="5663112"/>
            <a:ext cx="409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TJ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7115053">
            <a:off x="6391579" y="4892665"/>
            <a:ext cx="409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RF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662819">
            <a:off x="5153113" y="3482069"/>
            <a:ext cx="432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MG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8782228">
            <a:off x="5522973" y="4036206"/>
            <a:ext cx="4321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TV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002824">
            <a:off x="7994093" y="3993536"/>
            <a:ext cx="4612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RM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20353257">
            <a:off x="8819855" y="1309198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OV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8594279">
            <a:off x="7331993" y="1033161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RE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944544">
            <a:off x="6398670" y="151754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VN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 rot="4957843">
            <a:off x="5786563" y="214413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LG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856816">
            <a:off x="5214166" y="530770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ML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 rot="18416928">
            <a:off x="5792083" y="2347205"/>
            <a:ext cx="2384369" cy="40632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3" descr="C:\Users\Bacco\Documents\CA2withoutlegend1.bmp"/>
          <p:cNvPicPr>
            <a:picLocks noChangeAspect="1" noChangeArrowheads="1"/>
          </p:cNvPicPr>
          <p:nvPr/>
        </p:nvPicPr>
        <p:blipFill>
          <a:blip r:embed="rId4" cstate="print"/>
          <a:srcRect l="5327" t="13828" r="59396" b="18651"/>
          <a:stretch>
            <a:fillRect/>
          </a:stretch>
        </p:blipFill>
        <p:spPr bwMode="auto">
          <a:xfrm>
            <a:off x="35496" y="476672"/>
            <a:ext cx="4872608" cy="5590315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 rot="16200000">
            <a:off x="-846214" y="2485465"/>
            <a:ext cx="2389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" pitchFamily="34" charset="0"/>
                <a:cs typeface="Arial" pitchFamily="34" charset="0"/>
              </a:rPr>
              <a:t>Axis 2 (13.48%)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25160" y="4833373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" pitchFamily="34" charset="0"/>
                <a:cs typeface="Arial" pitchFamily="34" charset="0"/>
              </a:rPr>
              <a:t>Axis 1 (34.86%)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7161071">
            <a:off x="72410" y="4998614"/>
            <a:ext cx="983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>
                <a:latin typeface="Arial" pitchFamily="34" charset="0"/>
                <a:cs typeface="Arial" pitchFamily="34" charset="0"/>
              </a:rPr>
              <a:t>Axis 3 (11.77%)</a:t>
            </a:r>
            <a:endParaRPr lang="en-GB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181447">
            <a:off x="4902561" y="1092762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RL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128904" y="1115600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OV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24712" y="1330465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RE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41096" y="1533552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LG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127760" y="1730129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VN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41096" y="1933216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RL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36904" y="2132841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ML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16712" y="3145160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TV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39952" y="3352785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LX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24712" y="2337832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MG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127760" y="2535568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 smtClean="0">
                <a:latin typeface="Arial" pitchFamily="34" charset="0"/>
                <a:cs typeface="Arial" pitchFamily="34" charset="0"/>
              </a:rPr>
              <a:t>TJ</a:t>
            </a:r>
            <a:endParaRPr lang="en-GB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27760" y="2734049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RM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128904" y="2940184"/>
            <a:ext cx="460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 smtClean="0">
                <a:latin typeface="Arial" pitchFamily="34" charset="0"/>
                <a:cs typeface="Arial" pitchFamily="34" charset="0"/>
              </a:rPr>
              <a:t>RF</a:t>
            </a:r>
            <a:endParaRPr lang="en-GB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 46"/>
          <p:cNvSpPr/>
          <p:nvPr/>
        </p:nvSpPr>
        <p:spPr>
          <a:xfrm rot="18416928">
            <a:off x="2630339" y="1713451"/>
            <a:ext cx="1325557" cy="147591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44</Words>
  <Application>Microsoft Office PowerPoint</Application>
  <PresentationFormat>On-screen Show (4:3)</PresentationFormat>
  <Paragraphs>30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Nicastro</dc:creator>
  <cp:lastModifiedBy>Nicastro</cp:lastModifiedBy>
  <cp:revision>44</cp:revision>
  <dcterms:created xsi:type="dcterms:W3CDTF">2012-05-29T14:20:23Z</dcterms:created>
  <dcterms:modified xsi:type="dcterms:W3CDTF">2012-07-29T13:08:56Z</dcterms:modified>
</cp:coreProperties>
</file>