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144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2054" y="-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2C946-54B8-4FA6-9B89-C6A58E60299D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7BEAB-86F0-4AD0-91C3-96BC227D3941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68529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7BEAB-86F0-4AD0-91C3-96BC227D3941}" type="slidenum">
              <a:rPr lang="pt-PT" smtClean="0"/>
              <a:pPr/>
              <a:t>1</a:t>
            </a:fld>
            <a:endParaRPr 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6AB0-E0CA-4FB0-96CD-F4787C2A04D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8BC9-313F-416F-B6AA-69FEDD792785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6AB0-E0CA-4FB0-96CD-F4787C2A04D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8BC9-313F-416F-B6AA-69FEDD792785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6AB0-E0CA-4FB0-96CD-F4787C2A04D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8BC9-313F-416F-B6AA-69FEDD792785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6AB0-E0CA-4FB0-96CD-F4787C2A04D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8BC9-313F-416F-B6AA-69FEDD792785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6AB0-E0CA-4FB0-96CD-F4787C2A04D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8BC9-313F-416F-B6AA-69FEDD792785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6AB0-E0CA-4FB0-96CD-F4787C2A04D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8BC9-313F-416F-B6AA-69FEDD792785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6AB0-E0CA-4FB0-96CD-F4787C2A04D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8BC9-313F-416F-B6AA-69FEDD792785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6AB0-E0CA-4FB0-96CD-F4787C2A04D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8BC9-313F-416F-B6AA-69FEDD792785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6AB0-E0CA-4FB0-96CD-F4787C2A04D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8BC9-313F-416F-B6AA-69FEDD792785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6AB0-E0CA-4FB0-96CD-F4787C2A04D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8BC9-313F-416F-B6AA-69FEDD792785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6AB0-E0CA-4FB0-96CD-F4787C2A04D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8BC9-313F-416F-B6AA-69FEDD792785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06AB0-E0CA-4FB0-96CD-F4787C2A04D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38BC9-313F-416F-B6AA-69FEDD792785}" type="slidenum">
              <a:rPr lang="pt-PT" smtClean="0"/>
              <a:pPr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acco\Documents\ONGOING MS\LOSS OF VARIABILITY IN FUCUS vesiculosus\FIGURES\Maps for FIG 1\Fucus presence absence.bmp"/>
          <p:cNvPicPr>
            <a:picLocks noChangeAspect="1" noChangeArrowheads="1"/>
          </p:cNvPicPr>
          <p:nvPr/>
        </p:nvPicPr>
        <p:blipFill>
          <a:blip r:embed="rId3" cstate="print"/>
          <a:srcRect l="34138" r="18942"/>
          <a:stretch>
            <a:fillRect/>
          </a:stretch>
        </p:blipFill>
        <p:spPr bwMode="auto">
          <a:xfrm>
            <a:off x="40354" y="253108"/>
            <a:ext cx="6748878" cy="85685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lgDash"/>
          </a:ln>
        </p:spPr>
      </p:pic>
      <p:sp>
        <p:nvSpPr>
          <p:cNvPr id="3" name="CaixaDeTexto 90"/>
          <p:cNvSpPr txBox="1">
            <a:spLocks noChangeArrowheads="1"/>
          </p:cNvSpPr>
          <p:nvPr/>
        </p:nvSpPr>
        <p:spPr bwMode="auto">
          <a:xfrm>
            <a:off x="1014324" y="1264214"/>
            <a:ext cx="158417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100" dirty="0">
                <a:latin typeface="Arial" pitchFamily="34" charset="0"/>
                <a:cs typeface="Arial" pitchFamily="34" charset="0"/>
              </a:rPr>
              <a:t>Viana do Castelo (</a:t>
            </a:r>
            <a:r>
              <a:rPr lang="it-IT" sz="1100" dirty="0" smtClean="0">
                <a:latin typeface="Arial" pitchFamily="34" charset="0"/>
                <a:cs typeface="Arial" pitchFamily="34" charset="0"/>
              </a:rPr>
              <a:t>VN)</a:t>
            </a:r>
            <a:endParaRPr lang="pt-PT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90"/>
          <p:cNvSpPr txBox="1">
            <a:spLocks noChangeArrowheads="1"/>
          </p:cNvSpPr>
          <p:nvPr/>
        </p:nvSpPr>
        <p:spPr bwMode="auto">
          <a:xfrm>
            <a:off x="2809081" y="239530"/>
            <a:ext cx="144015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100" dirty="0" smtClean="0">
                <a:latin typeface="Arial" pitchFamily="34" charset="0"/>
                <a:cs typeface="Arial" pitchFamily="34" charset="0"/>
              </a:rPr>
              <a:t>Rio del Eo (RE)</a:t>
            </a:r>
            <a:endParaRPr lang="pt-PT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90"/>
          <p:cNvSpPr txBox="1">
            <a:spLocks noChangeArrowheads="1"/>
          </p:cNvSpPr>
          <p:nvPr/>
        </p:nvSpPr>
        <p:spPr bwMode="auto">
          <a:xfrm>
            <a:off x="3868165" y="223956"/>
            <a:ext cx="144015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100" dirty="0" smtClean="0">
                <a:latin typeface="Arial" pitchFamily="34" charset="0"/>
                <a:cs typeface="Arial" pitchFamily="34" charset="0"/>
              </a:rPr>
              <a:t>Oviedo (OV)</a:t>
            </a:r>
            <a:endParaRPr lang="pt-PT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90"/>
          <p:cNvSpPr txBox="1">
            <a:spLocks noChangeArrowheads="1"/>
          </p:cNvSpPr>
          <p:nvPr/>
        </p:nvSpPr>
        <p:spPr bwMode="auto">
          <a:xfrm>
            <a:off x="1353182" y="1057684"/>
            <a:ext cx="144015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100" dirty="0" smtClean="0">
                <a:latin typeface="Arial" pitchFamily="34" charset="0"/>
                <a:cs typeface="Arial" pitchFamily="34" charset="0"/>
              </a:rPr>
              <a:t>La Guardia (LG)</a:t>
            </a:r>
            <a:endParaRPr lang="pt-PT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90"/>
          <p:cNvSpPr txBox="1">
            <a:spLocks noChangeArrowheads="1"/>
          </p:cNvSpPr>
          <p:nvPr/>
        </p:nvSpPr>
        <p:spPr bwMode="auto">
          <a:xfrm>
            <a:off x="1525498" y="3007434"/>
            <a:ext cx="1071735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100" dirty="0" smtClean="0">
                <a:latin typeface="Arial" pitchFamily="34" charset="0"/>
                <a:cs typeface="Arial" pitchFamily="34" charset="0"/>
              </a:rPr>
              <a:t>Rio Mira (</a:t>
            </a:r>
            <a:r>
              <a:rPr lang="it-IT" sz="1100" b="1" dirty="0" smtClean="0">
                <a:latin typeface="Arial" pitchFamily="34" charset="0"/>
                <a:cs typeface="Arial" pitchFamily="34" charset="0"/>
              </a:rPr>
              <a:t>RM</a:t>
            </a:r>
            <a:r>
              <a:rPr lang="it-IT" sz="1100" dirty="0" smtClean="0">
                <a:latin typeface="Arial" pitchFamily="34" charset="0"/>
                <a:cs typeface="Arial" pitchFamily="34" charset="0"/>
              </a:rPr>
              <a:t>)</a:t>
            </a:r>
            <a:endParaRPr lang="pt-PT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90"/>
          <p:cNvSpPr txBox="1">
            <a:spLocks noChangeArrowheads="1"/>
          </p:cNvSpPr>
          <p:nvPr/>
        </p:nvSpPr>
        <p:spPr bwMode="auto">
          <a:xfrm>
            <a:off x="3065375" y="4159721"/>
            <a:ext cx="855711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100" dirty="0" smtClean="0">
                <a:latin typeface="Arial" pitchFamily="34" charset="0"/>
                <a:cs typeface="Arial" pitchFamily="34" charset="0"/>
              </a:rPr>
              <a:t>Lixus (</a:t>
            </a:r>
            <a:r>
              <a:rPr lang="it-IT" sz="1100" b="1" dirty="0" smtClean="0">
                <a:latin typeface="Arial" pitchFamily="34" charset="0"/>
                <a:cs typeface="Arial" pitchFamily="34" charset="0"/>
              </a:rPr>
              <a:t>LX</a:t>
            </a:r>
            <a:r>
              <a:rPr lang="it-IT" sz="1100" dirty="0" smtClean="0">
                <a:latin typeface="Arial" pitchFamily="34" charset="0"/>
                <a:cs typeface="Arial" pitchFamily="34" charset="0"/>
              </a:rPr>
              <a:t>)</a:t>
            </a:r>
            <a:endParaRPr lang="pt-PT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ixaDeTexto 90"/>
          <p:cNvSpPr txBox="1">
            <a:spLocks noChangeArrowheads="1"/>
          </p:cNvSpPr>
          <p:nvPr/>
        </p:nvSpPr>
        <p:spPr bwMode="auto">
          <a:xfrm>
            <a:off x="1790996" y="3584123"/>
            <a:ext cx="144016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100" dirty="0" smtClean="0">
                <a:latin typeface="Arial" pitchFamily="34" charset="0"/>
                <a:cs typeface="Arial" pitchFamily="34" charset="0"/>
              </a:rPr>
              <a:t>Ria Formosa (</a:t>
            </a:r>
            <a:r>
              <a:rPr lang="it-IT" sz="1100" b="1" dirty="0" smtClean="0">
                <a:latin typeface="Arial" pitchFamily="34" charset="0"/>
                <a:cs typeface="Arial" pitchFamily="34" charset="0"/>
              </a:rPr>
              <a:t>RF</a:t>
            </a:r>
            <a:r>
              <a:rPr lang="it-IT" sz="1100" dirty="0" smtClean="0">
                <a:latin typeface="Arial" pitchFamily="34" charset="0"/>
                <a:cs typeface="Arial" pitchFamily="34" charset="0"/>
              </a:rPr>
              <a:t>)</a:t>
            </a:r>
            <a:endParaRPr lang="pt-PT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ixaDeTexto 90"/>
          <p:cNvSpPr txBox="1">
            <a:spLocks noChangeArrowheads="1"/>
          </p:cNvSpPr>
          <p:nvPr/>
        </p:nvSpPr>
        <p:spPr bwMode="auto">
          <a:xfrm>
            <a:off x="3012732" y="3620664"/>
            <a:ext cx="93610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100" dirty="0" smtClean="0">
                <a:latin typeface="Arial" pitchFamily="34" charset="0"/>
                <a:cs typeface="Arial" pitchFamily="34" charset="0"/>
              </a:rPr>
              <a:t>Tavira (</a:t>
            </a:r>
            <a:r>
              <a:rPr lang="it-IT" sz="1100" b="1" dirty="0" smtClean="0">
                <a:latin typeface="Arial" pitchFamily="34" charset="0"/>
                <a:cs typeface="Arial" pitchFamily="34" charset="0"/>
              </a:rPr>
              <a:t>TV</a:t>
            </a:r>
            <a:r>
              <a:rPr lang="it-IT" sz="1100" dirty="0" smtClean="0">
                <a:latin typeface="Arial" pitchFamily="34" charset="0"/>
                <a:cs typeface="Arial" pitchFamily="34" charset="0"/>
              </a:rPr>
              <a:t>)</a:t>
            </a:r>
            <a:endParaRPr lang="pt-PT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ixaDeTexto 89"/>
          <p:cNvSpPr txBox="1">
            <a:spLocks noChangeArrowheads="1"/>
          </p:cNvSpPr>
          <p:nvPr/>
        </p:nvSpPr>
        <p:spPr bwMode="auto">
          <a:xfrm>
            <a:off x="1607665" y="1448284"/>
            <a:ext cx="1430165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100" dirty="0">
                <a:latin typeface="Arial" pitchFamily="34" charset="0"/>
                <a:cs typeface="Arial" pitchFamily="34" charset="0"/>
              </a:rPr>
              <a:t>Rio Lima (RL)</a:t>
            </a:r>
            <a:endParaRPr lang="pt-PT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aixaDeTexto 90"/>
          <p:cNvSpPr txBox="1">
            <a:spLocks noChangeArrowheads="1"/>
          </p:cNvSpPr>
          <p:nvPr/>
        </p:nvSpPr>
        <p:spPr bwMode="auto">
          <a:xfrm>
            <a:off x="1641214" y="1696257"/>
            <a:ext cx="1151781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100" dirty="0" smtClean="0">
                <a:latin typeface="Arial" pitchFamily="34" charset="0"/>
                <a:cs typeface="Arial" pitchFamily="34" charset="0"/>
              </a:rPr>
              <a:t>Mindelo (ML)</a:t>
            </a:r>
            <a:endParaRPr lang="pt-PT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4162833" y="418257"/>
            <a:ext cx="67601" cy="1672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 flipV="1">
            <a:off x="3348716" y="426164"/>
            <a:ext cx="161848" cy="1586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2310287" y="2710636"/>
            <a:ext cx="350034" cy="78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90"/>
          <p:cNvSpPr txBox="1">
            <a:spLocks noChangeArrowheads="1"/>
          </p:cNvSpPr>
          <p:nvPr/>
        </p:nvSpPr>
        <p:spPr bwMode="auto">
          <a:xfrm>
            <a:off x="1661824" y="2575206"/>
            <a:ext cx="76833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100" dirty="0" smtClean="0">
                <a:latin typeface="Arial" pitchFamily="34" charset="0"/>
                <a:cs typeface="Arial" pitchFamily="34" charset="0"/>
              </a:rPr>
              <a:t>Tejo (TJ)</a:t>
            </a:r>
            <a:endParaRPr lang="pt-PT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 flipV="1">
            <a:off x="2520052" y="3148088"/>
            <a:ext cx="207346" cy="97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463280" y="2110872"/>
            <a:ext cx="234073" cy="42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2816023" y="3501959"/>
            <a:ext cx="263534" cy="1313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3" descr="C:\Users\Bacco\Documents\ONGOING MS\LOSS OF VARIABILITY IN FUCUS vesiculosus\Maps for FIG 1\Map Fucus Europe.png.bmp"/>
          <p:cNvPicPr>
            <a:picLocks noChangeAspect="1" noChangeArrowheads="1"/>
          </p:cNvPicPr>
          <p:nvPr/>
        </p:nvPicPr>
        <p:blipFill>
          <a:blip r:embed="rId4" cstate="print"/>
          <a:srcRect l="-5588" r="27694"/>
          <a:stretch>
            <a:fillRect/>
          </a:stretch>
        </p:blipFill>
        <p:spPr bwMode="auto">
          <a:xfrm>
            <a:off x="2859878" y="5929636"/>
            <a:ext cx="3793989" cy="2822451"/>
          </a:xfrm>
          <a:prstGeom prst="rect">
            <a:avLst/>
          </a:prstGeom>
          <a:noFill/>
          <a:ln>
            <a:noFill/>
            <a:prstDash val="sysDash"/>
          </a:ln>
        </p:spPr>
      </p:pic>
      <p:sp>
        <p:nvSpPr>
          <p:cNvPr id="21" name="Rectangle 20"/>
          <p:cNvSpPr/>
          <p:nvPr/>
        </p:nvSpPr>
        <p:spPr>
          <a:xfrm>
            <a:off x="3573016" y="7203408"/>
            <a:ext cx="755576" cy="96899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CaixaDeTexto 90"/>
          <p:cNvSpPr txBox="1">
            <a:spLocks noChangeArrowheads="1"/>
          </p:cNvSpPr>
          <p:nvPr/>
        </p:nvSpPr>
        <p:spPr bwMode="auto">
          <a:xfrm>
            <a:off x="1429812" y="2019943"/>
            <a:ext cx="1151781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100" dirty="0" smtClean="0">
                <a:latin typeface="Arial" pitchFamily="34" charset="0"/>
                <a:cs typeface="Arial" pitchFamily="34" charset="0"/>
              </a:rPr>
              <a:t>Mondego (MG)</a:t>
            </a:r>
            <a:endParaRPr lang="pt-PT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3821332" y="4284819"/>
            <a:ext cx="720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263443" y="3470378"/>
            <a:ext cx="0" cy="2160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40"/>
          <p:cNvGrpSpPr/>
          <p:nvPr/>
        </p:nvGrpSpPr>
        <p:grpSpPr>
          <a:xfrm>
            <a:off x="2886772" y="5854037"/>
            <a:ext cx="3825025" cy="2898049"/>
            <a:chOff x="2886772" y="5854037"/>
            <a:chExt cx="3825025" cy="2898049"/>
          </a:xfrm>
        </p:grpSpPr>
        <p:sp>
          <p:nvSpPr>
            <p:cNvPr id="26" name="Rectangle 25"/>
            <p:cNvSpPr/>
            <p:nvPr/>
          </p:nvSpPr>
          <p:spPr>
            <a:xfrm>
              <a:off x="2886772" y="5854037"/>
              <a:ext cx="3825025" cy="2898049"/>
            </a:xfrm>
            <a:prstGeom prst="rect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039143" y="5900396"/>
              <a:ext cx="288032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840562" y="577625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b</a:t>
            </a:r>
            <a:r>
              <a:rPr lang="it-IT" smtClean="0"/>
              <a:t>)</a:t>
            </a:r>
            <a:endParaRPr lang="en-GB" dirty="0"/>
          </a:p>
        </p:txBody>
      </p:sp>
      <p:sp>
        <p:nvSpPr>
          <p:cNvPr id="29" name="TextBox 28"/>
          <p:cNvSpPr txBox="1"/>
          <p:nvPr/>
        </p:nvSpPr>
        <p:spPr>
          <a:xfrm>
            <a:off x="14807" y="232289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</a:t>
            </a:r>
            <a:r>
              <a:rPr lang="it-IT" dirty="0" smtClean="0"/>
              <a:t>)</a:t>
            </a:r>
            <a:endParaRPr lang="en-GB" dirty="0"/>
          </a:p>
        </p:txBody>
      </p:sp>
      <p:sp>
        <p:nvSpPr>
          <p:cNvPr id="30" name="TextBox 29"/>
          <p:cNvSpPr txBox="1"/>
          <p:nvPr/>
        </p:nvSpPr>
        <p:spPr>
          <a:xfrm>
            <a:off x="1301101" y="6828515"/>
            <a:ext cx="721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smtClean="0"/>
              <a:t>*</a:t>
            </a:r>
            <a:endParaRPr lang="en-GB" sz="4800" dirty="0"/>
          </a:p>
        </p:txBody>
      </p:sp>
      <p:sp>
        <p:nvSpPr>
          <p:cNvPr id="31" name="Forma livre 36"/>
          <p:cNvSpPr/>
          <p:nvPr/>
        </p:nvSpPr>
        <p:spPr>
          <a:xfrm>
            <a:off x="4555775" y="5922739"/>
            <a:ext cx="1811996" cy="788656"/>
          </a:xfrm>
          <a:custGeom>
            <a:avLst/>
            <a:gdLst>
              <a:gd name="connsiteX0" fmla="*/ 1532112 w 1811996"/>
              <a:gd name="connsiteY0" fmla="*/ 338989 h 788656"/>
              <a:gd name="connsiteX1" fmla="*/ 1479960 w 1811996"/>
              <a:gd name="connsiteY1" fmla="*/ 338989 h 788656"/>
              <a:gd name="connsiteX2" fmla="*/ 1466053 w 1811996"/>
              <a:gd name="connsiteY2" fmla="*/ 286837 h 788656"/>
              <a:gd name="connsiteX3" fmla="*/ 1479960 w 1811996"/>
              <a:gd name="connsiteY3" fmla="*/ 272929 h 788656"/>
              <a:gd name="connsiteX4" fmla="*/ 1396517 w 1811996"/>
              <a:gd name="connsiteY4" fmla="*/ 231208 h 788656"/>
              <a:gd name="connsiteX5" fmla="*/ 1632940 w 1811996"/>
              <a:gd name="connsiteY5" fmla="*/ 259022 h 788656"/>
              <a:gd name="connsiteX6" fmla="*/ 1761582 w 1811996"/>
              <a:gd name="connsiteY6" fmla="*/ 234685 h 788656"/>
              <a:gd name="connsiteX7" fmla="*/ 1799827 w 1811996"/>
              <a:gd name="connsiteY7" fmla="*/ 213824 h 788656"/>
              <a:gd name="connsiteX8" fmla="*/ 1761582 w 1811996"/>
              <a:gd name="connsiteY8" fmla="*/ 175579 h 788656"/>
              <a:gd name="connsiteX9" fmla="*/ 1497344 w 1811996"/>
              <a:gd name="connsiteY9" fmla="*/ 106043 h 788656"/>
              <a:gd name="connsiteX10" fmla="*/ 1403471 w 1811996"/>
              <a:gd name="connsiteY10" fmla="*/ 109520 h 788656"/>
              <a:gd name="connsiteX11" fmla="*/ 1260922 w 1811996"/>
              <a:gd name="connsiteY11" fmla="*/ 81705 h 788656"/>
              <a:gd name="connsiteX12" fmla="*/ 1288736 w 1811996"/>
              <a:gd name="connsiteY12" fmla="*/ 46937 h 788656"/>
              <a:gd name="connsiteX13" fmla="*/ 1174001 w 1811996"/>
              <a:gd name="connsiteY13" fmla="*/ 19123 h 788656"/>
              <a:gd name="connsiteX14" fmla="*/ 1007115 w 1811996"/>
              <a:gd name="connsiteY14" fmla="*/ 5215 h 788656"/>
              <a:gd name="connsiteX15" fmla="*/ 791553 w 1811996"/>
              <a:gd name="connsiteY15" fmla="*/ 50414 h 788656"/>
              <a:gd name="connsiteX16" fmla="*/ 718540 w 1811996"/>
              <a:gd name="connsiteY16" fmla="*/ 50414 h 788656"/>
              <a:gd name="connsiteX17" fmla="*/ 621189 w 1811996"/>
              <a:gd name="connsiteY17" fmla="*/ 88659 h 788656"/>
              <a:gd name="connsiteX18" fmla="*/ 523839 w 1811996"/>
              <a:gd name="connsiteY18" fmla="*/ 116473 h 788656"/>
              <a:gd name="connsiteX19" fmla="*/ 384766 w 1811996"/>
              <a:gd name="connsiteY19" fmla="*/ 175579 h 788656"/>
              <a:gd name="connsiteX20" fmla="*/ 496024 w 1811996"/>
              <a:gd name="connsiteY20" fmla="*/ 168625 h 788656"/>
              <a:gd name="connsiteX21" fmla="*/ 388243 w 1811996"/>
              <a:gd name="connsiteY21" fmla="*/ 238161 h 788656"/>
              <a:gd name="connsiteX22" fmla="*/ 353475 w 1811996"/>
              <a:gd name="connsiteY22" fmla="*/ 293790 h 788656"/>
              <a:gd name="connsiteX23" fmla="*/ 235264 w 1811996"/>
              <a:gd name="connsiteY23" fmla="*/ 370280 h 788656"/>
              <a:gd name="connsiteX24" fmla="*/ 64900 w 1811996"/>
              <a:gd name="connsiteY24" fmla="*/ 422432 h 788656"/>
              <a:gd name="connsiteX25" fmla="*/ 2318 w 1811996"/>
              <a:gd name="connsiteY25" fmla="*/ 491968 h 788656"/>
              <a:gd name="connsiteX26" fmla="*/ 50993 w 1811996"/>
              <a:gd name="connsiteY26" fmla="*/ 641471 h 788656"/>
              <a:gd name="connsiteX27" fmla="*/ 148344 w 1811996"/>
              <a:gd name="connsiteY27" fmla="*/ 655378 h 788656"/>
              <a:gd name="connsiteX28" fmla="*/ 294369 w 1811996"/>
              <a:gd name="connsiteY28" fmla="*/ 585842 h 788656"/>
              <a:gd name="connsiteX29" fmla="*/ 356952 w 1811996"/>
              <a:gd name="connsiteY29" fmla="*/ 690146 h 788656"/>
              <a:gd name="connsiteX30" fmla="*/ 398674 w 1811996"/>
              <a:gd name="connsiteY30" fmla="*/ 717961 h 788656"/>
              <a:gd name="connsiteX31" fmla="*/ 391720 w 1811996"/>
              <a:gd name="connsiteY31" fmla="*/ 749252 h 788656"/>
              <a:gd name="connsiteX32" fmla="*/ 419535 w 1811996"/>
              <a:gd name="connsiteY32" fmla="*/ 780543 h 788656"/>
              <a:gd name="connsiteX33" fmla="*/ 461256 w 1811996"/>
              <a:gd name="connsiteY33" fmla="*/ 784020 h 788656"/>
              <a:gd name="connsiteX34" fmla="*/ 475163 w 1811996"/>
              <a:gd name="connsiteY34" fmla="*/ 752729 h 788656"/>
              <a:gd name="connsiteX35" fmla="*/ 565560 w 1811996"/>
              <a:gd name="connsiteY35" fmla="*/ 745775 h 788656"/>
              <a:gd name="connsiteX36" fmla="*/ 596852 w 1811996"/>
              <a:gd name="connsiteY36" fmla="*/ 627564 h 788656"/>
              <a:gd name="connsiteX37" fmla="*/ 680295 w 1811996"/>
              <a:gd name="connsiteY37" fmla="*/ 610180 h 788656"/>
              <a:gd name="connsiteX38" fmla="*/ 708109 w 1811996"/>
              <a:gd name="connsiteY38" fmla="*/ 554551 h 788656"/>
              <a:gd name="connsiteX39" fmla="*/ 621189 w 1811996"/>
              <a:gd name="connsiteY39" fmla="*/ 516306 h 788656"/>
              <a:gd name="connsiteX40" fmla="*/ 614236 w 1811996"/>
              <a:gd name="connsiteY40" fmla="*/ 478061 h 788656"/>
              <a:gd name="connsiteX41" fmla="*/ 655957 w 1811996"/>
              <a:gd name="connsiteY41" fmla="*/ 418955 h 788656"/>
              <a:gd name="connsiteX42" fmla="*/ 774169 w 1811996"/>
              <a:gd name="connsiteY42" fmla="*/ 370280 h 788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811996" h="788656">
                <a:moveTo>
                  <a:pt x="1532112" y="338989"/>
                </a:moveTo>
                <a:cubicBezTo>
                  <a:pt x="1511541" y="343335"/>
                  <a:pt x="1490970" y="347681"/>
                  <a:pt x="1479960" y="338989"/>
                </a:cubicBezTo>
                <a:cubicBezTo>
                  <a:pt x="1468950" y="330297"/>
                  <a:pt x="1466053" y="297847"/>
                  <a:pt x="1466053" y="286837"/>
                </a:cubicBezTo>
                <a:cubicBezTo>
                  <a:pt x="1466053" y="275827"/>
                  <a:pt x="1491549" y="282200"/>
                  <a:pt x="1479960" y="272929"/>
                </a:cubicBezTo>
                <a:cubicBezTo>
                  <a:pt x="1468371" y="263658"/>
                  <a:pt x="1371020" y="233526"/>
                  <a:pt x="1396517" y="231208"/>
                </a:cubicBezTo>
                <a:cubicBezTo>
                  <a:pt x="1422014" y="228890"/>
                  <a:pt x="1572096" y="258443"/>
                  <a:pt x="1632940" y="259022"/>
                </a:cubicBezTo>
                <a:cubicBezTo>
                  <a:pt x="1693784" y="259601"/>
                  <a:pt x="1733768" y="242218"/>
                  <a:pt x="1761582" y="234685"/>
                </a:cubicBezTo>
                <a:cubicBezTo>
                  <a:pt x="1789397" y="227152"/>
                  <a:pt x="1799827" y="223675"/>
                  <a:pt x="1799827" y="213824"/>
                </a:cubicBezTo>
                <a:cubicBezTo>
                  <a:pt x="1799827" y="203973"/>
                  <a:pt x="1811996" y="193543"/>
                  <a:pt x="1761582" y="175579"/>
                </a:cubicBezTo>
                <a:cubicBezTo>
                  <a:pt x="1711168" y="157616"/>
                  <a:pt x="1557029" y="117053"/>
                  <a:pt x="1497344" y="106043"/>
                </a:cubicBezTo>
                <a:cubicBezTo>
                  <a:pt x="1437659" y="95033"/>
                  <a:pt x="1442875" y="113576"/>
                  <a:pt x="1403471" y="109520"/>
                </a:cubicBezTo>
                <a:cubicBezTo>
                  <a:pt x="1364067" y="105464"/>
                  <a:pt x="1280045" y="92136"/>
                  <a:pt x="1260922" y="81705"/>
                </a:cubicBezTo>
                <a:cubicBezTo>
                  <a:pt x="1241800" y="71275"/>
                  <a:pt x="1303223" y="57367"/>
                  <a:pt x="1288736" y="46937"/>
                </a:cubicBezTo>
                <a:cubicBezTo>
                  <a:pt x="1274249" y="36507"/>
                  <a:pt x="1220938" y="26077"/>
                  <a:pt x="1174001" y="19123"/>
                </a:cubicBezTo>
                <a:cubicBezTo>
                  <a:pt x="1127064" y="12169"/>
                  <a:pt x="1070856" y="0"/>
                  <a:pt x="1007115" y="5215"/>
                </a:cubicBezTo>
                <a:cubicBezTo>
                  <a:pt x="943374" y="10430"/>
                  <a:pt x="839649" y="42881"/>
                  <a:pt x="791553" y="50414"/>
                </a:cubicBezTo>
                <a:cubicBezTo>
                  <a:pt x="743457" y="57947"/>
                  <a:pt x="746934" y="44040"/>
                  <a:pt x="718540" y="50414"/>
                </a:cubicBezTo>
                <a:cubicBezTo>
                  <a:pt x="690146" y="56788"/>
                  <a:pt x="653639" y="77649"/>
                  <a:pt x="621189" y="88659"/>
                </a:cubicBezTo>
                <a:cubicBezTo>
                  <a:pt x="588739" y="99669"/>
                  <a:pt x="563243" y="101986"/>
                  <a:pt x="523839" y="116473"/>
                </a:cubicBezTo>
                <a:cubicBezTo>
                  <a:pt x="484435" y="130960"/>
                  <a:pt x="389402" y="166887"/>
                  <a:pt x="384766" y="175579"/>
                </a:cubicBezTo>
                <a:cubicBezTo>
                  <a:pt x="380130" y="184271"/>
                  <a:pt x="495445" y="158195"/>
                  <a:pt x="496024" y="168625"/>
                </a:cubicBezTo>
                <a:cubicBezTo>
                  <a:pt x="496604" y="179055"/>
                  <a:pt x="412001" y="217300"/>
                  <a:pt x="388243" y="238161"/>
                </a:cubicBezTo>
                <a:cubicBezTo>
                  <a:pt x="364485" y="259022"/>
                  <a:pt x="378971" y="271770"/>
                  <a:pt x="353475" y="293790"/>
                </a:cubicBezTo>
                <a:cubicBezTo>
                  <a:pt x="327979" y="315810"/>
                  <a:pt x="283360" y="348840"/>
                  <a:pt x="235264" y="370280"/>
                </a:cubicBezTo>
                <a:cubicBezTo>
                  <a:pt x="187168" y="391720"/>
                  <a:pt x="103724" y="402151"/>
                  <a:pt x="64900" y="422432"/>
                </a:cubicBezTo>
                <a:cubicBezTo>
                  <a:pt x="26076" y="442713"/>
                  <a:pt x="4636" y="455462"/>
                  <a:pt x="2318" y="491968"/>
                </a:cubicBezTo>
                <a:cubicBezTo>
                  <a:pt x="0" y="528474"/>
                  <a:pt x="26655" y="614236"/>
                  <a:pt x="50993" y="641471"/>
                </a:cubicBezTo>
                <a:cubicBezTo>
                  <a:pt x="75331" y="668706"/>
                  <a:pt x="107781" y="664650"/>
                  <a:pt x="148344" y="655378"/>
                </a:cubicBezTo>
                <a:cubicBezTo>
                  <a:pt x="188907" y="646107"/>
                  <a:pt x="259601" y="580047"/>
                  <a:pt x="294369" y="585842"/>
                </a:cubicBezTo>
                <a:cubicBezTo>
                  <a:pt x="329137" y="591637"/>
                  <a:pt x="339568" y="668126"/>
                  <a:pt x="356952" y="690146"/>
                </a:cubicBezTo>
                <a:cubicBezTo>
                  <a:pt x="374336" y="712166"/>
                  <a:pt x="392879" y="708110"/>
                  <a:pt x="398674" y="717961"/>
                </a:cubicBezTo>
                <a:cubicBezTo>
                  <a:pt x="404469" y="727812"/>
                  <a:pt x="388243" y="738822"/>
                  <a:pt x="391720" y="749252"/>
                </a:cubicBezTo>
                <a:cubicBezTo>
                  <a:pt x="395197" y="759682"/>
                  <a:pt x="407946" y="774748"/>
                  <a:pt x="419535" y="780543"/>
                </a:cubicBezTo>
                <a:cubicBezTo>
                  <a:pt x="431124" y="786338"/>
                  <a:pt x="451985" y="788656"/>
                  <a:pt x="461256" y="784020"/>
                </a:cubicBezTo>
                <a:cubicBezTo>
                  <a:pt x="470527" y="779384"/>
                  <a:pt x="457779" y="759103"/>
                  <a:pt x="475163" y="752729"/>
                </a:cubicBezTo>
                <a:cubicBezTo>
                  <a:pt x="492547" y="746355"/>
                  <a:pt x="545279" y="766636"/>
                  <a:pt x="565560" y="745775"/>
                </a:cubicBezTo>
                <a:cubicBezTo>
                  <a:pt x="585841" y="724914"/>
                  <a:pt x="577730" y="650163"/>
                  <a:pt x="596852" y="627564"/>
                </a:cubicBezTo>
                <a:cubicBezTo>
                  <a:pt x="615974" y="604965"/>
                  <a:pt x="661752" y="622349"/>
                  <a:pt x="680295" y="610180"/>
                </a:cubicBezTo>
                <a:cubicBezTo>
                  <a:pt x="698838" y="598011"/>
                  <a:pt x="717960" y="570197"/>
                  <a:pt x="708109" y="554551"/>
                </a:cubicBezTo>
                <a:cubicBezTo>
                  <a:pt x="698258" y="538905"/>
                  <a:pt x="636834" y="529054"/>
                  <a:pt x="621189" y="516306"/>
                </a:cubicBezTo>
                <a:cubicBezTo>
                  <a:pt x="605544" y="503558"/>
                  <a:pt x="608441" y="494286"/>
                  <a:pt x="614236" y="478061"/>
                </a:cubicBezTo>
                <a:cubicBezTo>
                  <a:pt x="620031" y="461836"/>
                  <a:pt x="629302" y="436918"/>
                  <a:pt x="655957" y="418955"/>
                </a:cubicBezTo>
                <a:cubicBezTo>
                  <a:pt x="682612" y="400992"/>
                  <a:pt x="728390" y="385636"/>
                  <a:pt x="774169" y="370280"/>
                </a:cubicBezTo>
              </a:path>
            </a:pathLst>
          </a:custGeom>
          <a:ln w="57150">
            <a:solidFill>
              <a:srgbClr val="84B24C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2" name="Forma livre 44"/>
          <p:cNvSpPr/>
          <p:nvPr/>
        </p:nvSpPr>
        <p:spPr>
          <a:xfrm>
            <a:off x="5208256" y="6585071"/>
            <a:ext cx="62582" cy="41721"/>
          </a:xfrm>
          <a:custGeom>
            <a:avLst/>
            <a:gdLst>
              <a:gd name="connsiteX0" fmla="*/ 62582 w 62582"/>
              <a:gd name="connsiteY0" fmla="*/ 0 h 41721"/>
              <a:gd name="connsiteX1" fmla="*/ 0 w 62582"/>
              <a:gd name="connsiteY1" fmla="*/ 41721 h 41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2582" h="41721">
                <a:moveTo>
                  <a:pt x="62582" y="0"/>
                </a:moveTo>
                <a:lnTo>
                  <a:pt x="0" y="41721"/>
                </a:lnTo>
              </a:path>
            </a:pathLst>
          </a:custGeom>
          <a:ln w="57150">
            <a:solidFill>
              <a:srgbClr val="84B24C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3" name="Forma livre 45"/>
          <p:cNvSpPr/>
          <p:nvPr/>
        </p:nvSpPr>
        <p:spPr>
          <a:xfrm>
            <a:off x="3131444" y="6156265"/>
            <a:ext cx="548755" cy="158774"/>
          </a:xfrm>
          <a:custGeom>
            <a:avLst/>
            <a:gdLst>
              <a:gd name="connsiteX0" fmla="*/ 474004 w 548755"/>
              <a:gd name="connsiteY0" fmla="*/ 115893 h 158774"/>
              <a:gd name="connsiteX1" fmla="*/ 303640 w 548755"/>
              <a:gd name="connsiteY1" fmla="*/ 154138 h 158774"/>
              <a:gd name="connsiteX2" fmla="*/ 178475 w 548755"/>
              <a:gd name="connsiteY2" fmla="*/ 143708 h 158774"/>
              <a:gd name="connsiteX3" fmla="*/ 77648 w 548755"/>
              <a:gd name="connsiteY3" fmla="*/ 140231 h 158774"/>
              <a:gd name="connsiteX4" fmla="*/ 143707 w 548755"/>
              <a:gd name="connsiteY4" fmla="*/ 112416 h 158774"/>
              <a:gd name="connsiteX5" fmla="*/ 74171 w 548755"/>
              <a:gd name="connsiteY5" fmla="*/ 88079 h 158774"/>
              <a:gd name="connsiteX6" fmla="*/ 22019 w 548755"/>
              <a:gd name="connsiteY6" fmla="*/ 88079 h 158774"/>
              <a:gd name="connsiteX7" fmla="*/ 11589 w 548755"/>
              <a:gd name="connsiteY7" fmla="*/ 53311 h 158774"/>
              <a:gd name="connsiteX8" fmla="*/ 91555 w 548755"/>
              <a:gd name="connsiteY8" fmla="*/ 1159 h 158774"/>
              <a:gd name="connsiteX9" fmla="*/ 185429 w 548755"/>
              <a:gd name="connsiteY9" fmla="*/ 60264 h 158774"/>
              <a:gd name="connsiteX10" fmla="*/ 227151 w 548755"/>
              <a:gd name="connsiteY10" fmla="*/ 25496 h 158774"/>
              <a:gd name="connsiteX11" fmla="*/ 425329 w 548755"/>
              <a:gd name="connsiteY11" fmla="*/ 8112 h 158774"/>
              <a:gd name="connsiteX12" fmla="*/ 540063 w 548755"/>
              <a:gd name="connsiteY12" fmla="*/ 63741 h 158774"/>
              <a:gd name="connsiteX13" fmla="*/ 474004 w 548755"/>
              <a:gd name="connsiteY13" fmla="*/ 115893 h 158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48755" h="158774">
                <a:moveTo>
                  <a:pt x="474004" y="115893"/>
                </a:moveTo>
                <a:cubicBezTo>
                  <a:pt x="434600" y="130959"/>
                  <a:pt x="352895" y="149502"/>
                  <a:pt x="303640" y="154138"/>
                </a:cubicBezTo>
                <a:cubicBezTo>
                  <a:pt x="254385" y="158774"/>
                  <a:pt x="216140" y="146026"/>
                  <a:pt x="178475" y="143708"/>
                </a:cubicBezTo>
                <a:cubicBezTo>
                  <a:pt x="140810" y="141390"/>
                  <a:pt x="83443" y="145446"/>
                  <a:pt x="77648" y="140231"/>
                </a:cubicBezTo>
                <a:cubicBezTo>
                  <a:pt x="71853" y="135016"/>
                  <a:pt x="144286" y="121108"/>
                  <a:pt x="143707" y="112416"/>
                </a:cubicBezTo>
                <a:cubicBezTo>
                  <a:pt x="143128" y="103724"/>
                  <a:pt x="94452" y="92135"/>
                  <a:pt x="74171" y="88079"/>
                </a:cubicBezTo>
                <a:cubicBezTo>
                  <a:pt x="53890" y="84023"/>
                  <a:pt x="32449" y="93874"/>
                  <a:pt x="22019" y="88079"/>
                </a:cubicBezTo>
                <a:cubicBezTo>
                  <a:pt x="11589" y="82284"/>
                  <a:pt x="0" y="67798"/>
                  <a:pt x="11589" y="53311"/>
                </a:cubicBezTo>
                <a:cubicBezTo>
                  <a:pt x="23178" y="38824"/>
                  <a:pt x="62582" y="0"/>
                  <a:pt x="91555" y="1159"/>
                </a:cubicBezTo>
                <a:cubicBezTo>
                  <a:pt x="120528" y="2318"/>
                  <a:pt x="162830" y="56208"/>
                  <a:pt x="185429" y="60264"/>
                </a:cubicBezTo>
                <a:cubicBezTo>
                  <a:pt x="208028" y="64320"/>
                  <a:pt x="187168" y="34188"/>
                  <a:pt x="227151" y="25496"/>
                </a:cubicBezTo>
                <a:cubicBezTo>
                  <a:pt x="267134" y="16804"/>
                  <a:pt x="373177" y="1738"/>
                  <a:pt x="425329" y="8112"/>
                </a:cubicBezTo>
                <a:cubicBezTo>
                  <a:pt x="477481" y="14486"/>
                  <a:pt x="531371" y="45778"/>
                  <a:pt x="540063" y="63741"/>
                </a:cubicBezTo>
                <a:cubicBezTo>
                  <a:pt x="548755" y="81704"/>
                  <a:pt x="513408" y="100827"/>
                  <a:pt x="474004" y="115893"/>
                </a:cubicBezTo>
                <a:close/>
              </a:path>
            </a:pathLst>
          </a:custGeom>
          <a:noFill/>
          <a:ln w="57150">
            <a:solidFill>
              <a:srgbClr val="84B24C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4" name="Forma livre 46"/>
          <p:cNvSpPr/>
          <p:nvPr/>
        </p:nvSpPr>
        <p:spPr>
          <a:xfrm>
            <a:off x="3987897" y="6359078"/>
            <a:ext cx="20860" cy="52152"/>
          </a:xfrm>
          <a:custGeom>
            <a:avLst/>
            <a:gdLst>
              <a:gd name="connsiteX0" fmla="*/ 20860 w 20860"/>
              <a:gd name="connsiteY0" fmla="*/ 0 h 52152"/>
              <a:gd name="connsiteX1" fmla="*/ 0 w 20860"/>
              <a:gd name="connsiteY1" fmla="*/ 52152 h 52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860" h="52152">
                <a:moveTo>
                  <a:pt x="20860" y="0"/>
                </a:moveTo>
                <a:lnTo>
                  <a:pt x="0" y="52152"/>
                </a:lnTo>
              </a:path>
            </a:pathLst>
          </a:custGeom>
          <a:ln w="57150">
            <a:solidFill>
              <a:srgbClr val="84B24C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5" name="Forma livre 47"/>
          <p:cNvSpPr/>
          <p:nvPr/>
        </p:nvSpPr>
        <p:spPr>
          <a:xfrm>
            <a:off x="3831440" y="6710815"/>
            <a:ext cx="239900" cy="197599"/>
          </a:xfrm>
          <a:custGeom>
            <a:avLst/>
            <a:gdLst>
              <a:gd name="connsiteX0" fmla="*/ 187748 w 239900"/>
              <a:gd name="connsiteY0" fmla="*/ 155877 h 197599"/>
              <a:gd name="connsiteX1" fmla="*/ 34768 w 239900"/>
              <a:gd name="connsiteY1" fmla="*/ 197599 h 197599"/>
              <a:gd name="connsiteX2" fmla="*/ 0 w 239900"/>
              <a:gd name="connsiteY2" fmla="*/ 155877 h 197599"/>
              <a:gd name="connsiteX3" fmla="*/ 34768 w 239900"/>
              <a:gd name="connsiteY3" fmla="*/ 121109 h 197599"/>
              <a:gd name="connsiteX4" fmla="*/ 3477 w 239900"/>
              <a:gd name="connsiteY4" fmla="*/ 75910 h 197599"/>
              <a:gd name="connsiteX5" fmla="*/ 17384 w 239900"/>
              <a:gd name="connsiteY5" fmla="*/ 44619 h 197599"/>
              <a:gd name="connsiteX6" fmla="*/ 104304 w 239900"/>
              <a:gd name="connsiteY6" fmla="*/ 44619 h 197599"/>
              <a:gd name="connsiteX7" fmla="*/ 104304 w 239900"/>
              <a:gd name="connsiteY7" fmla="*/ 6374 h 197599"/>
              <a:gd name="connsiteX8" fmla="*/ 194701 w 239900"/>
              <a:gd name="connsiteY8" fmla="*/ 6374 h 197599"/>
              <a:gd name="connsiteX9" fmla="*/ 239900 w 239900"/>
              <a:gd name="connsiteY9" fmla="*/ 41142 h 197599"/>
              <a:gd name="connsiteX10" fmla="*/ 194701 w 239900"/>
              <a:gd name="connsiteY10" fmla="*/ 75910 h 197599"/>
              <a:gd name="connsiteX11" fmla="*/ 187748 w 239900"/>
              <a:gd name="connsiteY11" fmla="*/ 155877 h 197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9900" h="197599">
                <a:moveTo>
                  <a:pt x="187748" y="155877"/>
                </a:moveTo>
                <a:cubicBezTo>
                  <a:pt x="161093" y="176158"/>
                  <a:pt x="66059" y="197599"/>
                  <a:pt x="34768" y="197599"/>
                </a:cubicBezTo>
                <a:cubicBezTo>
                  <a:pt x="3477" y="197599"/>
                  <a:pt x="0" y="168625"/>
                  <a:pt x="0" y="155877"/>
                </a:cubicBezTo>
                <a:cubicBezTo>
                  <a:pt x="0" y="143129"/>
                  <a:pt x="34189" y="134437"/>
                  <a:pt x="34768" y="121109"/>
                </a:cubicBezTo>
                <a:cubicBezTo>
                  <a:pt x="35347" y="107781"/>
                  <a:pt x="6374" y="88658"/>
                  <a:pt x="3477" y="75910"/>
                </a:cubicBezTo>
                <a:cubicBezTo>
                  <a:pt x="580" y="63162"/>
                  <a:pt x="580" y="49834"/>
                  <a:pt x="17384" y="44619"/>
                </a:cubicBezTo>
                <a:cubicBezTo>
                  <a:pt x="34188" y="39404"/>
                  <a:pt x="89817" y="50993"/>
                  <a:pt x="104304" y="44619"/>
                </a:cubicBezTo>
                <a:cubicBezTo>
                  <a:pt x="118791" y="38245"/>
                  <a:pt x="89238" y="12748"/>
                  <a:pt x="104304" y="6374"/>
                </a:cubicBezTo>
                <a:cubicBezTo>
                  <a:pt x="119370" y="0"/>
                  <a:pt x="172102" y="579"/>
                  <a:pt x="194701" y="6374"/>
                </a:cubicBezTo>
                <a:cubicBezTo>
                  <a:pt x="217300" y="12169"/>
                  <a:pt x="239900" y="29553"/>
                  <a:pt x="239900" y="41142"/>
                </a:cubicBezTo>
                <a:cubicBezTo>
                  <a:pt x="239900" y="52731"/>
                  <a:pt x="199337" y="63162"/>
                  <a:pt x="194701" y="75910"/>
                </a:cubicBezTo>
                <a:cubicBezTo>
                  <a:pt x="190065" y="88658"/>
                  <a:pt x="214403" y="135596"/>
                  <a:pt x="187748" y="155877"/>
                </a:cubicBezTo>
                <a:close/>
              </a:path>
            </a:pathLst>
          </a:custGeom>
          <a:noFill/>
          <a:ln w="57150">
            <a:solidFill>
              <a:srgbClr val="84B24C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6" name="Forma livre 48"/>
          <p:cNvSpPr/>
          <p:nvPr/>
        </p:nvSpPr>
        <p:spPr>
          <a:xfrm>
            <a:off x="3987317" y="6423979"/>
            <a:ext cx="448509" cy="541223"/>
          </a:xfrm>
          <a:custGeom>
            <a:avLst/>
            <a:gdLst>
              <a:gd name="connsiteX0" fmla="*/ 414320 w 448509"/>
              <a:gd name="connsiteY0" fmla="*/ 487911 h 541223"/>
              <a:gd name="connsiteX1" fmla="*/ 431704 w 448509"/>
              <a:gd name="connsiteY1" fmla="*/ 407945 h 541223"/>
              <a:gd name="connsiteX2" fmla="*/ 362167 w 448509"/>
              <a:gd name="connsiteY2" fmla="*/ 400991 h 541223"/>
              <a:gd name="connsiteX3" fmla="*/ 341307 w 448509"/>
              <a:gd name="connsiteY3" fmla="*/ 338409 h 541223"/>
              <a:gd name="connsiteX4" fmla="*/ 275247 w 448509"/>
              <a:gd name="connsiteY4" fmla="*/ 310594 h 541223"/>
              <a:gd name="connsiteX5" fmla="*/ 254386 w 448509"/>
              <a:gd name="connsiteY5" fmla="*/ 248012 h 541223"/>
              <a:gd name="connsiteX6" fmla="*/ 212665 w 448509"/>
              <a:gd name="connsiteY6" fmla="*/ 241058 h 541223"/>
              <a:gd name="connsiteX7" fmla="*/ 268294 w 448509"/>
              <a:gd name="connsiteY7" fmla="*/ 181953 h 541223"/>
              <a:gd name="connsiteX8" fmla="*/ 174420 w 448509"/>
              <a:gd name="connsiteY8" fmla="*/ 161092 h 541223"/>
              <a:gd name="connsiteX9" fmla="*/ 316969 w 448509"/>
              <a:gd name="connsiteY9" fmla="*/ 35927 h 541223"/>
              <a:gd name="connsiteX10" fmla="*/ 285678 w 448509"/>
              <a:gd name="connsiteY10" fmla="*/ 11589 h 541223"/>
              <a:gd name="connsiteX11" fmla="*/ 181373 w 448509"/>
              <a:gd name="connsiteY11" fmla="*/ 105463 h 541223"/>
              <a:gd name="connsiteX12" fmla="*/ 104884 w 448509"/>
              <a:gd name="connsiteY12" fmla="*/ 115893 h 541223"/>
              <a:gd name="connsiteX13" fmla="*/ 14487 w 448509"/>
              <a:gd name="connsiteY13" fmla="*/ 133277 h 541223"/>
              <a:gd name="connsiteX14" fmla="*/ 17964 w 448509"/>
              <a:gd name="connsiteY14" fmla="*/ 199337 h 541223"/>
              <a:gd name="connsiteX15" fmla="*/ 28394 w 448509"/>
              <a:gd name="connsiteY15" fmla="*/ 237581 h 541223"/>
              <a:gd name="connsiteX16" fmla="*/ 101407 w 448509"/>
              <a:gd name="connsiteY16" fmla="*/ 300164 h 541223"/>
              <a:gd name="connsiteX17" fmla="*/ 170943 w 448509"/>
              <a:gd name="connsiteY17" fmla="*/ 314071 h 541223"/>
              <a:gd name="connsiteX18" fmla="*/ 188327 w 448509"/>
              <a:gd name="connsiteY18" fmla="*/ 355793 h 541223"/>
              <a:gd name="connsiteX19" fmla="*/ 146605 w 448509"/>
              <a:gd name="connsiteY19" fmla="*/ 376654 h 541223"/>
              <a:gd name="connsiteX20" fmla="*/ 139652 w 448509"/>
              <a:gd name="connsiteY20" fmla="*/ 425329 h 541223"/>
              <a:gd name="connsiteX21" fmla="*/ 108361 w 448509"/>
              <a:gd name="connsiteY21" fmla="*/ 446190 h 541223"/>
              <a:gd name="connsiteX22" fmla="*/ 153559 w 448509"/>
              <a:gd name="connsiteY22" fmla="*/ 474004 h 541223"/>
              <a:gd name="connsiteX23" fmla="*/ 108361 w 448509"/>
              <a:gd name="connsiteY23" fmla="*/ 512249 h 541223"/>
              <a:gd name="connsiteX24" fmla="*/ 70116 w 448509"/>
              <a:gd name="connsiteY24" fmla="*/ 536587 h 541223"/>
              <a:gd name="connsiteX25" fmla="*/ 136175 w 448509"/>
              <a:gd name="connsiteY25" fmla="*/ 536587 h 541223"/>
              <a:gd name="connsiteX26" fmla="*/ 226572 w 448509"/>
              <a:gd name="connsiteY26" fmla="*/ 508772 h 541223"/>
              <a:gd name="connsiteX27" fmla="*/ 414320 w 448509"/>
              <a:gd name="connsiteY27" fmla="*/ 487911 h 541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48509" h="541223">
                <a:moveTo>
                  <a:pt x="414320" y="487911"/>
                </a:moveTo>
                <a:cubicBezTo>
                  <a:pt x="448509" y="471107"/>
                  <a:pt x="440396" y="422432"/>
                  <a:pt x="431704" y="407945"/>
                </a:cubicBezTo>
                <a:cubicBezTo>
                  <a:pt x="423012" y="393458"/>
                  <a:pt x="377233" y="412580"/>
                  <a:pt x="362167" y="400991"/>
                </a:cubicBezTo>
                <a:cubicBezTo>
                  <a:pt x="347101" y="389402"/>
                  <a:pt x="355794" y="353475"/>
                  <a:pt x="341307" y="338409"/>
                </a:cubicBezTo>
                <a:cubicBezTo>
                  <a:pt x="326820" y="323343"/>
                  <a:pt x="289734" y="325660"/>
                  <a:pt x="275247" y="310594"/>
                </a:cubicBezTo>
                <a:cubicBezTo>
                  <a:pt x="260760" y="295528"/>
                  <a:pt x="264816" y="259601"/>
                  <a:pt x="254386" y="248012"/>
                </a:cubicBezTo>
                <a:cubicBezTo>
                  <a:pt x="243956" y="236423"/>
                  <a:pt x="210347" y="252068"/>
                  <a:pt x="212665" y="241058"/>
                </a:cubicBezTo>
                <a:cubicBezTo>
                  <a:pt x="214983" y="230048"/>
                  <a:pt x="274668" y="195281"/>
                  <a:pt x="268294" y="181953"/>
                </a:cubicBezTo>
                <a:cubicBezTo>
                  <a:pt x="261920" y="168625"/>
                  <a:pt x="166308" y="185430"/>
                  <a:pt x="174420" y="161092"/>
                </a:cubicBezTo>
                <a:cubicBezTo>
                  <a:pt x="182532" y="136754"/>
                  <a:pt x="298426" y="60844"/>
                  <a:pt x="316969" y="35927"/>
                </a:cubicBezTo>
                <a:cubicBezTo>
                  <a:pt x="335512" y="11010"/>
                  <a:pt x="308277" y="0"/>
                  <a:pt x="285678" y="11589"/>
                </a:cubicBezTo>
                <a:cubicBezTo>
                  <a:pt x="263079" y="23178"/>
                  <a:pt x="211505" y="88079"/>
                  <a:pt x="181373" y="105463"/>
                </a:cubicBezTo>
                <a:cubicBezTo>
                  <a:pt x="151241" y="122847"/>
                  <a:pt x="132698" y="111257"/>
                  <a:pt x="104884" y="115893"/>
                </a:cubicBezTo>
                <a:cubicBezTo>
                  <a:pt x="77070" y="120529"/>
                  <a:pt x="28974" y="119370"/>
                  <a:pt x="14487" y="133277"/>
                </a:cubicBezTo>
                <a:cubicBezTo>
                  <a:pt x="0" y="147184"/>
                  <a:pt x="15646" y="181953"/>
                  <a:pt x="17964" y="199337"/>
                </a:cubicBezTo>
                <a:cubicBezTo>
                  <a:pt x="20282" y="216721"/>
                  <a:pt x="14487" y="220777"/>
                  <a:pt x="28394" y="237581"/>
                </a:cubicBezTo>
                <a:cubicBezTo>
                  <a:pt x="42301" y="254385"/>
                  <a:pt x="77649" y="287416"/>
                  <a:pt x="101407" y="300164"/>
                </a:cubicBezTo>
                <a:cubicBezTo>
                  <a:pt x="125165" y="312912"/>
                  <a:pt x="156457" y="304800"/>
                  <a:pt x="170943" y="314071"/>
                </a:cubicBezTo>
                <a:cubicBezTo>
                  <a:pt x="185429" y="323342"/>
                  <a:pt x="192383" y="345362"/>
                  <a:pt x="188327" y="355793"/>
                </a:cubicBezTo>
                <a:cubicBezTo>
                  <a:pt x="184271" y="366224"/>
                  <a:pt x="154717" y="365065"/>
                  <a:pt x="146605" y="376654"/>
                </a:cubicBezTo>
                <a:cubicBezTo>
                  <a:pt x="138493" y="388243"/>
                  <a:pt x="146026" y="413740"/>
                  <a:pt x="139652" y="425329"/>
                </a:cubicBezTo>
                <a:cubicBezTo>
                  <a:pt x="133278" y="436918"/>
                  <a:pt x="106043" y="438077"/>
                  <a:pt x="108361" y="446190"/>
                </a:cubicBezTo>
                <a:cubicBezTo>
                  <a:pt x="110679" y="454303"/>
                  <a:pt x="153559" y="462994"/>
                  <a:pt x="153559" y="474004"/>
                </a:cubicBezTo>
                <a:cubicBezTo>
                  <a:pt x="153559" y="485014"/>
                  <a:pt x="122268" y="501819"/>
                  <a:pt x="108361" y="512249"/>
                </a:cubicBezTo>
                <a:cubicBezTo>
                  <a:pt x="94454" y="522679"/>
                  <a:pt x="65480" y="532531"/>
                  <a:pt x="70116" y="536587"/>
                </a:cubicBezTo>
                <a:cubicBezTo>
                  <a:pt x="74752" y="540643"/>
                  <a:pt x="110099" y="541223"/>
                  <a:pt x="136175" y="536587"/>
                </a:cubicBezTo>
                <a:cubicBezTo>
                  <a:pt x="162251" y="531951"/>
                  <a:pt x="187168" y="514567"/>
                  <a:pt x="226572" y="508772"/>
                </a:cubicBezTo>
                <a:cubicBezTo>
                  <a:pt x="265976" y="502977"/>
                  <a:pt x="380131" y="504715"/>
                  <a:pt x="414320" y="487911"/>
                </a:cubicBezTo>
                <a:close/>
              </a:path>
            </a:pathLst>
          </a:custGeom>
          <a:noFill/>
          <a:ln w="57150">
            <a:solidFill>
              <a:srgbClr val="84B24C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7" name="Forma livre 50"/>
          <p:cNvSpPr/>
          <p:nvPr/>
        </p:nvSpPr>
        <p:spPr>
          <a:xfrm>
            <a:off x="4092113" y="6338656"/>
            <a:ext cx="1709444" cy="887767"/>
          </a:xfrm>
          <a:custGeom>
            <a:avLst/>
            <a:gdLst>
              <a:gd name="connsiteX0" fmla="*/ 183965 w 1709444"/>
              <a:gd name="connsiteY0" fmla="*/ 887767 h 887767"/>
              <a:gd name="connsiteX1" fmla="*/ 189883 w 1709444"/>
              <a:gd name="connsiteY1" fmla="*/ 825624 h 887767"/>
              <a:gd name="connsiteX2" fmla="*/ 104066 w 1709444"/>
              <a:gd name="connsiteY2" fmla="*/ 754602 h 887767"/>
              <a:gd name="connsiteX3" fmla="*/ 18248 w 1709444"/>
              <a:gd name="connsiteY3" fmla="*/ 727969 h 887767"/>
              <a:gd name="connsiteX4" fmla="*/ 12330 w 1709444"/>
              <a:gd name="connsiteY4" fmla="*/ 701336 h 887767"/>
              <a:gd name="connsiteX5" fmla="*/ 92229 w 1709444"/>
              <a:gd name="connsiteY5" fmla="*/ 689499 h 887767"/>
              <a:gd name="connsiteX6" fmla="*/ 163250 w 1709444"/>
              <a:gd name="connsiteY6" fmla="*/ 704295 h 887767"/>
              <a:gd name="connsiteX7" fmla="*/ 154372 w 1709444"/>
              <a:gd name="connsiteY7" fmla="*/ 645111 h 887767"/>
              <a:gd name="connsiteX8" fmla="*/ 192842 w 1709444"/>
              <a:gd name="connsiteY8" fmla="*/ 656948 h 887767"/>
              <a:gd name="connsiteX9" fmla="*/ 243149 w 1709444"/>
              <a:gd name="connsiteY9" fmla="*/ 662866 h 887767"/>
              <a:gd name="connsiteX10" fmla="*/ 314170 w 1709444"/>
              <a:gd name="connsiteY10" fmla="*/ 627356 h 887767"/>
              <a:gd name="connsiteX11" fmla="*/ 429580 w 1709444"/>
              <a:gd name="connsiteY11" fmla="*/ 553375 h 887767"/>
              <a:gd name="connsiteX12" fmla="*/ 503561 w 1709444"/>
              <a:gd name="connsiteY12" fmla="*/ 464598 h 887767"/>
              <a:gd name="connsiteX13" fmla="*/ 678155 w 1709444"/>
              <a:gd name="connsiteY13" fmla="*/ 440925 h 887767"/>
              <a:gd name="connsiteX14" fmla="*/ 621930 w 1709444"/>
              <a:gd name="connsiteY14" fmla="*/ 340311 h 887767"/>
              <a:gd name="connsiteX15" fmla="*/ 669277 w 1709444"/>
              <a:gd name="connsiteY15" fmla="*/ 281127 h 887767"/>
              <a:gd name="connsiteX16" fmla="*/ 704788 w 1709444"/>
              <a:gd name="connsiteY16" fmla="*/ 281127 h 887767"/>
              <a:gd name="connsiteX17" fmla="*/ 737339 w 1709444"/>
              <a:gd name="connsiteY17" fmla="*/ 254494 h 887767"/>
              <a:gd name="connsiteX18" fmla="*/ 766932 w 1709444"/>
              <a:gd name="connsiteY18" fmla="*/ 266330 h 887767"/>
              <a:gd name="connsiteX19" fmla="*/ 752136 w 1709444"/>
              <a:gd name="connsiteY19" fmla="*/ 307760 h 887767"/>
              <a:gd name="connsiteX20" fmla="*/ 775809 w 1709444"/>
              <a:gd name="connsiteY20" fmla="*/ 313678 h 887767"/>
              <a:gd name="connsiteX21" fmla="*/ 749176 w 1709444"/>
              <a:gd name="connsiteY21" fmla="*/ 378781 h 887767"/>
              <a:gd name="connsiteX22" fmla="*/ 802442 w 1709444"/>
              <a:gd name="connsiteY22" fmla="*/ 414292 h 887767"/>
              <a:gd name="connsiteX23" fmla="*/ 867545 w 1709444"/>
              <a:gd name="connsiteY23" fmla="*/ 429088 h 887767"/>
              <a:gd name="connsiteX24" fmla="*/ 959281 w 1709444"/>
              <a:gd name="connsiteY24" fmla="*/ 446843 h 887767"/>
              <a:gd name="connsiteX25" fmla="*/ 1113161 w 1709444"/>
              <a:gd name="connsiteY25" fmla="*/ 393577 h 887767"/>
              <a:gd name="connsiteX26" fmla="*/ 1163468 w 1709444"/>
              <a:gd name="connsiteY26" fmla="*/ 414292 h 887767"/>
              <a:gd name="connsiteX27" fmla="*/ 1284796 w 1709444"/>
              <a:gd name="connsiteY27" fmla="*/ 381740 h 887767"/>
              <a:gd name="connsiteX28" fmla="*/ 1267040 w 1709444"/>
              <a:gd name="connsiteY28" fmla="*/ 310719 h 887767"/>
              <a:gd name="connsiteX29" fmla="*/ 1338062 w 1709444"/>
              <a:gd name="connsiteY29" fmla="*/ 251534 h 887767"/>
              <a:gd name="connsiteX30" fmla="*/ 1388369 w 1709444"/>
              <a:gd name="connsiteY30" fmla="*/ 290004 h 887767"/>
              <a:gd name="connsiteX31" fmla="*/ 1420920 w 1709444"/>
              <a:gd name="connsiteY31" fmla="*/ 275208 h 887767"/>
              <a:gd name="connsiteX32" fmla="*/ 1435716 w 1709444"/>
              <a:gd name="connsiteY32" fmla="*/ 224901 h 887767"/>
              <a:gd name="connsiteX33" fmla="*/ 1335103 w 1709444"/>
              <a:gd name="connsiteY33" fmla="*/ 218983 h 887767"/>
              <a:gd name="connsiteX34" fmla="*/ 1409083 w 1709444"/>
              <a:gd name="connsiteY34" fmla="*/ 180513 h 887767"/>
              <a:gd name="connsiteX35" fmla="*/ 1601433 w 1709444"/>
              <a:gd name="connsiteY35" fmla="*/ 165717 h 887767"/>
              <a:gd name="connsiteX36" fmla="*/ 1705005 w 1709444"/>
              <a:gd name="connsiteY36" fmla="*/ 136125 h 887767"/>
              <a:gd name="connsiteX37" fmla="*/ 1628066 w 1709444"/>
              <a:gd name="connsiteY37" fmla="*/ 112451 h 887767"/>
              <a:gd name="connsiteX38" fmla="*/ 1412042 w 1709444"/>
              <a:gd name="connsiteY38" fmla="*/ 142043 h 887767"/>
              <a:gd name="connsiteX39" fmla="*/ 1305510 w 1709444"/>
              <a:gd name="connsiteY39" fmla="*/ 127247 h 887767"/>
              <a:gd name="connsiteX40" fmla="*/ 1243367 w 1709444"/>
              <a:gd name="connsiteY40" fmla="*/ 145002 h 887767"/>
              <a:gd name="connsiteX41" fmla="*/ 1284796 w 1709444"/>
              <a:gd name="connsiteY41" fmla="*/ 65103 h 887767"/>
              <a:gd name="connsiteX42" fmla="*/ 1275918 w 1709444"/>
              <a:gd name="connsiteY42" fmla="*/ 0 h 887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709444" h="887767">
                <a:moveTo>
                  <a:pt x="183965" y="887767"/>
                </a:moveTo>
                <a:cubicBezTo>
                  <a:pt x="193582" y="867792"/>
                  <a:pt x="203199" y="847818"/>
                  <a:pt x="189883" y="825624"/>
                </a:cubicBezTo>
                <a:cubicBezTo>
                  <a:pt x="176567" y="803430"/>
                  <a:pt x="132672" y="770878"/>
                  <a:pt x="104066" y="754602"/>
                </a:cubicBezTo>
                <a:cubicBezTo>
                  <a:pt x="75460" y="738326"/>
                  <a:pt x="33537" y="736847"/>
                  <a:pt x="18248" y="727969"/>
                </a:cubicBezTo>
                <a:cubicBezTo>
                  <a:pt x="2959" y="719091"/>
                  <a:pt x="0" y="707748"/>
                  <a:pt x="12330" y="701336"/>
                </a:cubicBezTo>
                <a:cubicBezTo>
                  <a:pt x="24660" y="694924"/>
                  <a:pt x="67076" y="689006"/>
                  <a:pt x="92229" y="689499"/>
                </a:cubicBezTo>
                <a:cubicBezTo>
                  <a:pt x="117382" y="689992"/>
                  <a:pt x="152893" y="711693"/>
                  <a:pt x="163250" y="704295"/>
                </a:cubicBezTo>
                <a:cubicBezTo>
                  <a:pt x="173607" y="696897"/>
                  <a:pt x="149440" y="653002"/>
                  <a:pt x="154372" y="645111"/>
                </a:cubicBezTo>
                <a:cubicBezTo>
                  <a:pt x="159304" y="637220"/>
                  <a:pt x="178046" y="653989"/>
                  <a:pt x="192842" y="656948"/>
                </a:cubicBezTo>
                <a:cubicBezTo>
                  <a:pt x="207638" y="659907"/>
                  <a:pt x="222928" y="667798"/>
                  <a:pt x="243149" y="662866"/>
                </a:cubicBezTo>
                <a:cubicBezTo>
                  <a:pt x="263370" y="657934"/>
                  <a:pt x="283098" y="645605"/>
                  <a:pt x="314170" y="627356"/>
                </a:cubicBezTo>
                <a:cubicBezTo>
                  <a:pt x="345242" y="609108"/>
                  <a:pt x="398015" y="580501"/>
                  <a:pt x="429580" y="553375"/>
                </a:cubicBezTo>
                <a:cubicBezTo>
                  <a:pt x="461145" y="526249"/>
                  <a:pt x="462132" y="483340"/>
                  <a:pt x="503561" y="464598"/>
                </a:cubicBezTo>
                <a:cubicBezTo>
                  <a:pt x="544990" y="445856"/>
                  <a:pt x="658427" y="461640"/>
                  <a:pt x="678155" y="440925"/>
                </a:cubicBezTo>
                <a:cubicBezTo>
                  <a:pt x="697883" y="420211"/>
                  <a:pt x="623410" y="366944"/>
                  <a:pt x="621930" y="340311"/>
                </a:cubicBezTo>
                <a:cubicBezTo>
                  <a:pt x="620450" y="313678"/>
                  <a:pt x="655467" y="290991"/>
                  <a:pt x="669277" y="281127"/>
                </a:cubicBezTo>
                <a:cubicBezTo>
                  <a:pt x="683087" y="271263"/>
                  <a:pt x="693444" y="285566"/>
                  <a:pt x="704788" y="281127"/>
                </a:cubicBezTo>
                <a:cubicBezTo>
                  <a:pt x="716132" y="276688"/>
                  <a:pt x="726982" y="256960"/>
                  <a:pt x="737339" y="254494"/>
                </a:cubicBezTo>
                <a:cubicBezTo>
                  <a:pt x="747696" y="252028"/>
                  <a:pt x="764466" y="257452"/>
                  <a:pt x="766932" y="266330"/>
                </a:cubicBezTo>
                <a:cubicBezTo>
                  <a:pt x="769398" y="275208"/>
                  <a:pt x="750656" y="299869"/>
                  <a:pt x="752136" y="307760"/>
                </a:cubicBezTo>
                <a:cubicBezTo>
                  <a:pt x="753616" y="315651"/>
                  <a:pt x="776302" y="301841"/>
                  <a:pt x="775809" y="313678"/>
                </a:cubicBezTo>
                <a:cubicBezTo>
                  <a:pt x="775316" y="325515"/>
                  <a:pt x="744737" y="362012"/>
                  <a:pt x="749176" y="378781"/>
                </a:cubicBezTo>
                <a:cubicBezTo>
                  <a:pt x="753615" y="395550"/>
                  <a:pt x="782714" y="405908"/>
                  <a:pt x="802442" y="414292"/>
                </a:cubicBezTo>
                <a:cubicBezTo>
                  <a:pt x="822170" y="422677"/>
                  <a:pt x="841405" y="423663"/>
                  <a:pt x="867545" y="429088"/>
                </a:cubicBezTo>
                <a:cubicBezTo>
                  <a:pt x="893685" y="434513"/>
                  <a:pt x="918345" y="452761"/>
                  <a:pt x="959281" y="446843"/>
                </a:cubicBezTo>
                <a:cubicBezTo>
                  <a:pt x="1000217" y="440925"/>
                  <a:pt x="1079130" y="399002"/>
                  <a:pt x="1113161" y="393577"/>
                </a:cubicBezTo>
                <a:cubicBezTo>
                  <a:pt x="1147192" y="388152"/>
                  <a:pt x="1134862" y="416265"/>
                  <a:pt x="1163468" y="414292"/>
                </a:cubicBezTo>
                <a:cubicBezTo>
                  <a:pt x="1192074" y="412319"/>
                  <a:pt x="1267534" y="399002"/>
                  <a:pt x="1284796" y="381740"/>
                </a:cubicBezTo>
                <a:cubicBezTo>
                  <a:pt x="1302058" y="364478"/>
                  <a:pt x="1258162" y="332420"/>
                  <a:pt x="1267040" y="310719"/>
                </a:cubicBezTo>
                <a:cubicBezTo>
                  <a:pt x="1275918" y="289018"/>
                  <a:pt x="1317841" y="254986"/>
                  <a:pt x="1338062" y="251534"/>
                </a:cubicBezTo>
                <a:cubicBezTo>
                  <a:pt x="1358283" y="248082"/>
                  <a:pt x="1374559" y="286058"/>
                  <a:pt x="1388369" y="290004"/>
                </a:cubicBezTo>
                <a:cubicBezTo>
                  <a:pt x="1402179" y="293950"/>
                  <a:pt x="1413029" y="286059"/>
                  <a:pt x="1420920" y="275208"/>
                </a:cubicBezTo>
                <a:cubicBezTo>
                  <a:pt x="1428811" y="264358"/>
                  <a:pt x="1450019" y="234272"/>
                  <a:pt x="1435716" y="224901"/>
                </a:cubicBezTo>
                <a:cubicBezTo>
                  <a:pt x="1421413" y="215530"/>
                  <a:pt x="1339542" y="226381"/>
                  <a:pt x="1335103" y="218983"/>
                </a:cubicBezTo>
                <a:cubicBezTo>
                  <a:pt x="1330664" y="211585"/>
                  <a:pt x="1364695" y="189391"/>
                  <a:pt x="1409083" y="180513"/>
                </a:cubicBezTo>
                <a:cubicBezTo>
                  <a:pt x="1453471" y="171635"/>
                  <a:pt x="1552113" y="173115"/>
                  <a:pt x="1601433" y="165717"/>
                </a:cubicBezTo>
                <a:cubicBezTo>
                  <a:pt x="1650753" y="158319"/>
                  <a:pt x="1700566" y="145003"/>
                  <a:pt x="1705005" y="136125"/>
                </a:cubicBezTo>
                <a:cubicBezTo>
                  <a:pt x="1709444" y="127247"/>
                  <a:pt x="1676893" y="111465"/>
                  <a:pt x="1628066" y="112451"/>
                </a:cubicBezTo>
                <a:cubicBezTo>
                  <a:pt x="1579239" y="113437"/>
                  <a:pt x="1465801" y="139577"/>
                  <a:pt x="1412042" y="142043"/>
                </a:cubicBezTo>
                <a:cubicBezTo>
                  <a:pt x="1358283" y="144509"/>
                  <a:pt x="1333622" y="126754"/>
                  <a:pt x="1305510" y="127247"/>
                </a:cubicBezTo>
                <a:cubicBezTo>
                  <a:pt x="1277398" y="127740"/>
                  <a:pt x="1246819" y="155359"/>
                  <a:pt x="1243367" y="145002"/>
                </a:cubicBezTo>
                <a:cubicBezTo>
                  <a:pt x="1239915" y="134645"/>
                  <a:pt x="1279371" y="89270"/>
                  <a:pt x="1284796" y="65103"/>
                </a:cubicBezTo>
                <a:cubicBezTo>
                  <a:pt x="1290221" y="40936"/>
                  <a:pt x="1283069" y="20468"/>
                  <a:pt x="1275918" y="0"/>
                </a:cubicBezTo>
              </a:path>
            </a:pathLst>
          </a:custGeom>
          <a:ln w="57150">
            <a:solidFill>
              <a:srgbClr val="84B24C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8" name="Forma livre 51"/>
          <p:cNvSpPr/>
          <p:nvPr/>
        </p:nvSpPr>
        <p:spPr>
          <a:xfrm>
            <a:off x="3871158" y="7271798"/>
            <a:ext cx="319102" cy="259425"/>
          </a:xfrm>
          <a:custGeom>
            <a:avLst/>
            <a:gdLst>
              <a:gd name="connsiteX0" fmla="*/ 319102 w 319102"/>
              <a:gd name="connsiteY0" fmla="*/ 16769 h 259425"/>
              <a:gd name="connsiteX1" fmla="*/ 248081 w 319102"/>
              <a:gd name="connsiteY1" fmla="*/ 19728 h 259425"/>
              <a:gd name="connsiteX2" fmla="*/ 165223 w 319102"/>
              <a:gd name="connsiteY2" fmla="*/ 13810 h 259425"/>
              <a:gd name="connsiteX3" fmla="*/ 103079 w 319102"/>
              <a:gd name="connsiteY3" fmla="*/ 7891 h 259425"/>
              <a:gd name="connsiteX4" fmla="*/ 76446 w 319102"/>
              <a:gd name="connsiteY4" fmla="*/ 1973 h 259425"/>
              <a:gd name="connsiteX5" fmla="*/ 58691 w 319102"/>
              <a:gd name="connsiteY5" fmla="*/ 19728 h 259425"/>
              <a:gd name="connsiteX6" fmla="*/ 17261 w 319102"/>
              <a:gd name="connsiteY6" fmla="*/ 25647 h 259425"/>
              <a:gd name="connsiteX7" fmla="*/ 11343 w 319102"/>
              <a:gd name="connsiteY7" fmla="*/ 49320 h 259425"/>
              <a:gd name="connsiteX8" fmla="*/ 40935 w 319102"/>
              <a:gd name="connsiteY8" fmla="*/ 111464 h 259425"/>
              <a:gd name="connsiteX9" fmla="*/ 37976 w 319102"/>
              <a:gd name="connsiteY9" fmla="*/ 164730 h 259425"/>
              <a:gd name="connsiteX10" fmla="*/ 5425 w 319102"/>
              <a:gd name="connsiteY10" fmla="*/ 223915 h 259425"/>
              <a:gd name="connsiteX11" fmla="*/ 5425 w 319102"/>
              <a:gd name="connsiteY11" fmla="*/ 247588 h 259425"/>
              <a:gd name="connsiteX12" fmla="*/ 23180 w 319102"/>
              <a:gd name="connsiteY12" fmla="*/ 259425 h 25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9102" h="259425">
                <a:moveTo>
                  <a:pt x="319102" y="16769"/>
                </a:moveTo>
                <a:cubicBezTo>
                  <a:pt x="296414" y="18495"/>
                  <a:pt x="273727" y="20221"/>
                  <a:pt x="248081" y="19728"/>
                </a:cubicBezTo>
                <a:cubicBezTo>
                  <a:pt x="222435" y="19235"/>
                  <a:pt x="189390" y="15783"/>
                  <a:pt x="165223" y="13810"/>
                </a:cubicBezTo>
                <a:cubicBezTo>
                  <a:pt x="141056" y="11837"/>
                  <a:pt x="117875" y="9864"/>
                  <a:pt x="103079" y="7891"/>
                </a:cubicBezTo>
                <a:cubicBezTo>
                  <a:pt x="88283" y="5918"/>
                  <a:pt x="83844" y="0"/>
                  <a:pt x="76446" y="1973"/>
                </a:cubicBezTo>
                <a:cubicBezTo>
                  <a:pt x="69048" y="3946"/>
                  <a:pt x="68555" y="15782"/>
                  <a:pt x="58691" y="19728"/>
                </a:cubicBezTo>
                <a:cubicBezTo>
                  <a:pt x="48827" y="23674"/>
                  <a:pt x="25152" y="20715"/>
                  <a:pt x="17261" y="25647"/>
                </a:cubicBezTo>
                <a:cubicBezTo>
                  <a:pt x="9370" y="30579"/>
                  <a:pt x="7397" y="35017"/>
                  <a:pt x="11343" y="49320"/>
                </a:cubicBezTo>
                <a:cubicBezTo>
                  <a:pt x="15289" y="63623"/>
                  <a:pt x="36496" y="92229"/>
                  <a:pt x="40935" y="111464"/>
                </a:cubicBezTo>
                <a:cubicBezTo>
                  <a:pt x="45374" y="130699"/>
                  <a:pt x="43894" y="145988"/>
                  <a:pt x="37976" y="164730"/>
                </a:cubicBezTo>
                <a:cubicBezTo>
                  <a:pt x="32058" y="183472"/>
                  <a:pt x="10850" y="210105"/>
                  <a:pt x="5425" y="223915"/>
                </a:cubicBezTo>
                <a:cubicBezTo>
                  <a:pt x="0" y="237725"/>
                  <a:pt x="2466" y="241670"/>
                  <a:pt x="5425" y="247588"/>
                </a:cubicBezTo>
                <a:cubicBezTo>
                  <a:pt x="8384" y="253506"/>
                  <a:pt x="15782" y="256465"/>
                  <a:pt x="23180" y="259425"/>
                </a:cubicBezTo>
              </a:path>
            </a:pathLst>
          </a:custGeom>
          <a:ln w="57150">
            <a:solidFill>
              <a:srgbClr val="84B24C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39" name="Conexão recta 56"/>
          <p:cNvCxnSpPr/>
          <p:nvPr/>
        </p:nvCxnSpPr>
        <p:spPr>
          <a:xfrm flipV="1">
            <a:off x="2559925" y="1674804"/>
            <a:ext cx="231269" cy="1494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xão recta 62"/>
          <p:cNvCxnSpPr/>
          <p:nvPr/>
        </p:nvCxnSpPr>
        <p:spPr>
          <a:xfrm flipV="1">
            <a:off x="2577318" y="1461324"/>
            <a:ext cx="153390" cy="1004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xão recta 64"/>
          <p:cNvCxnSpPr/>
          <p:nvPr/>
        </p:nvCxnSpPr>
        <p:spPr>
          <a:xfrm>
            <a:off x="2499440" y="1400838"/>
            <a:ext cx="202804" cy="213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xão recta 70"/>
          <p:cNvCxnSpPr/>
          <p:nvPr/>
        </p:nvCxnSpPr>
        <p:spPr>
          <a:xfrm>
            <a:off x="2463860" y="1208708"/>
            <a:ext cx="234826" cy="1067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xão recta 61"/>
          <p:cNvCxnSpPr/>
          <p:nvPr/>
        </p:nvCxnSpPr>
        <p:spPr>
          <a:xfrm>
            <a:off x="332656" y="8676456"/>
            <a:ext cx="1728192" cy="0"/>
          </a:xfrm>
          <a:prstGeom prst="line">
            <a:avLst/>
          </a:prstGeom>
          <a:ln w="19050" cap="rnd">
            <a:solidFill>
              <a:schemeClr val="tx1"/>
            </a:solidFill>
            <a:miter lim="800000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xão recta 72"/>
          <p:cNvCxnSpPr/>
          <p:nvPr/>
        </p:nvCxnSpPr>
        <p:spPr>
          <a:xfrm>
            <a:off x="3645024" y="8604448"/>
            <a:ext cx="172931" cy="104"/>
          </a:xfrm>
          <a:prstGeom prst="line">
            <a:avLst/>
          </a:prstGeom>
          <a:ln w="19050"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62</Words>
  <Application>Microsoft Office PowerPoint</Application>
  <PresentationFormat>On-screen Show (4:3)</PresentationFormat>
  <Paragraphs>16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do Office</vt:lpstr>
      <vt:lpstr>PowerPoint Presentation</vt:lpstr>
    </vt:vector>
  </TitlesOfParts>
  <Company>UALG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Zardi</dc:creator>
  <cp:lastModifiedBy>KNicastro</cp:lastModifiedBy>
  <cp:revision>26</cp:revision>
  <dcterms:created xsi:type="dcterms:W3CDTF">2012-07-04T16:47:01Z</dcterms:created>
  <dcterms:modified xsi:type="dcterms:W3CDTF">2013-01-18T06:59:48Z</dcterms:modified>
</cp:coreProperties>
</file>