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50" d="100"/>
          <a:sy n="250" d="100"/>
        </p:scale>
        <p:origin x="42" y="19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58B75-A76E-47E0-AD64-A02678BB4228}" type="datetimeFigureOut">
              <a:rPr lang="fr-FR" smtClean="0"/>
              <a:pPr/>
              <a:t>18/04/2013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738A7-7599-4D1D-8A70-8EFBEEB91F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"/>
          <p:cNvSpPr txBox="1">
            <a:spLocks noChangeArrowheads="1"/>
          </p:cNvSpPr>
          <p:nvPr/>
        </p:nvSpPr>
        <p:spPr bwMode="auto">
          <a:xfrm>
            <a:off x="0" y="0"/>
            <a:ext cx="2303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Figure S1</a:t>
            </a:r>
          </a:p>
        </p:txBody>
      </p:sp>
      <p:grpSp>
        <p:nvGrpSpPr>
          <p:cNvPr id="5" name="Groupe 25"/>
          <p:cNvGrpSpPr>
            <a:grpSpLocks/>
          </p:cNvGrpSpPr>
          <p:nvPr/>
        </p:nvGrpSpPr>
        <p:grpSpPr bwMode="auto">
          <a:xfrm>
            <a:off x="841375" y="2284413"/>
            <a:ext cx="1354138" cy="2990850"/>
            <a:chOff x="2219325" y="1128713"/>
            <a:chExt cx="1354138" cy="2990850"/>
          </a:xfrm>
        </p:grpSpPr>
        <p:grpSp>
          <p:nvGrpSpPr>
            <p:cNvPr id="6" name="Groupe 24"/>
            <p:cNvGrpSpPr>
              <a:grpSpLocks/>
            </p:cNvGrpSpPr>
            <p:nvPr/>
          </p:nvGrpSpPr>
          <p:grpSpPr bwMode="auto">
            <a:xfrm>
              <a:off x="2219325" y="2673637"/>
              <a:ext cx="1354138" cy="1445926"/>
              <a:chOff x="2219325" y="2673637"/>
              <a:chExt cx="1354138" cy="1445926"/>
            </a:xfrm>
          </p:grpSpPr>
          <p:pic>
            <p:nvPicPr>
              <p:cNvPr id="16" name="Picture 37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contrast="10000"/>
              </a:blip>
              <a:srcRect t="7120" b="8311"/>
              <a:stretch>
                <a:fillRect/>
              </a:stretch>
            </p:blipFill>
            <p:spPr bwMode="auto">
              <a:xfrm>
                <a:off x="2940650" y="2896903"/>
                <a:ext cx="539915" cy="1222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36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contrast="10000"/>
              </a:blip>
              <a:srcRect t="6636" b="8354"/>
              <a:stretch>
                <a:fillRect/>
              </a:stretch>
            </p:blipFill>
            <p:spPr bwMode="auto">
              <a:xfrm>
                <a:off x="2312223" y="2896902"/>
                <a:ext cx="539915" cy="12226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ZoneTexte 66"/>
              <p:cNvSpPr txBox="1">
                <a:spLocks noChangeArrowheads="1"/>
              </p:cNvSpPr>
              <p:nvPr/>
            </p:nvSpPr>
            <p:spPr bwMode="auto">
              <a:xfrm>
                <a:off x="2219325" y="2673637"/>
                <a:ext cx="725710" cy="2156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800" b="1">
                    <a:latin typeface="Arial" pitchFamily="34" charset="0"/>
                    <a:cs typeface="Arial" pitchFamily="34" charset="0"/>
                  </a:rPr>
                  <a:t>Bt-30d</a:t>
                </a:r>
              </a:p>
            </p:txBody>
          </p:sp>
          <p:sp>
            <p:nvSpPr>
              <p:cNvPr id="19" name="ZoneTexte 66"/>
              <p:cNvSpPr txBox="1">
                <a:spLocks noChangeArrowheads="1"/>
              </p:cNvSpPr>
              <p:nvPr/>
            </p:nvSpPr>
            <p:spPr bwMode="auto">
              <a:xfrm>
                <a:off x="2847754" y="2673637"/>
                <a:ext cx="725709" cy="2156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800" b="1">
                    <a:latin typeface="Arial" pitchFamily="34" charset="0"/>
                    <a:cs typeface="Arial" pitchFamily="34" charset="0"/>
                  </a:rPr>
                  <a:t>Bt+Fp-30d</a:t>
                </a:r>
              </a:p>
            </p:txBody>
          </p:sp>
          <p:grpSp>
            <p:nvGrpSpPr>
              <p:cNvPr id="20" name="Groupe 19"/>
              <p:cNvGrpSpPr>
                <a:grpSpLocks/>
              </p:cNvGrpSpPr>
              <p:nvPr/>
            </p:nvGrpSpPr>
            <p:grpSpPr bwMode="auto">
              <a:xfrm>
                <a:off x="2617788" y="4079135"/>
                <a:ext cx="839787" cy="1"/>
                <a:chOff x="2617656" y="4087083"/>
                <a:chExt cx="839510" cy="1"/>
              </a:xfrm>
            </p:grpSpPr>
            <p:cxnSp>
              <p:nvCxnSpPr>
                <p:cNvPr id="21" name="Connecteur droit 17"/>
                <p:cNvCxnSpPr/>
                <p:nvPr/>
              </p:nvCxnSpPr>
              <p:spPr bwMode="auto">
                <a:xfrm>
                  <a:off x="2617656" y="4087823"/>
                  <a:ext cx="207893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eur droit 21"/>
                <p:cNvCxnSpPr/>
                <p:nvPr/>
              </p:nvCxnSpPr>
              <p:spPr bwMode="auto">
                <a:xfrm>
                  <a:off x="3249273" y="4087823"/>
                  <a:ext cx="207893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Groupe 23"/>
            <p:cNvGrpSpPr>
              <a:grpSpLocks/>
            </p:cNvGrpSpPr>
            <p:nvPr/>
          </p:nvGrpSpPr>
          <p:grpSpPr bwMode="auto">
            <a:xfrm>
              <a:off x="2219325" y="1128713"/>
              <a:ext cx="1354138" cy="1439862"/>
              <a:chOff x="2219325" y="1128713"/>
              <a:chExt cx="1354138" cy="1439862"/>
            </a:xfrm>
          </p:grpSpPr>
          <p:grpSp>
            <p:nvGrpSpPr>
              <p:cNvPr id="8" name="Groupe 19"/>
              <p:cNvGrpSpPr>
                <a:grpSpLocks/>
              </p:cNvGrpSpPr>
              <p:nvPr/>
            </p:nvGrpSpPr>
            <p:grpSpPr bwMode="auto">
              <a:xfrm>
                <a:off x="2219325" y="1128713"/>
                <a:ext cx="1354138" cy="1439862"/>
                <a:chOff x="2219325" y="1128713"/>
                <a:chExt cx="1354138" cy="1439862"/>
              </a:xfrm>
            </p:grpSpPr>
            <p:pic>
              <p:nvPicPr>
                <p:cNvPr id="12" name="Picture 34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lum bright="10000" contrast="10000"/>
                </a:blip>
                <a:srcRect t="6636" b="8354"/>
                <a:stretch>
                  <a:fillRect/>
                </a:stretch>
              </p:blipFill>
              <p:spPr bwMode="auto">
                <a:xfrm>
                  <a:off x="2940650" y="1344297"/>
                  <a:ext cx="539915" cy="1224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3" name="Picture 31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lum bright="10000" contrast="10000"/>
                </a:blip>
                <a:srcRect t="6636" b="8354"/>
                <a:stretch>
                  <a:fillRect/>
                </a:stretch>
              </p:blipFill>
              <p:spPr bwMode="auto">
                <a:xfrm>
                  <a:off x="2312223" y="1344297"/>
                  <a:ext cx="539915" cy="1224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4" name="ZoneTexte 66"/>
                <p:cNvSpPr txBox="1">
                  <a:spLocks noChangeArrowheads="1"/>
                </p:cNvSpPr>
                <p:nvPr/>
              </p:nvSpPr>
              <p:spPr bwMode="auto">
                <a:xfrm>
                  <a:off x="2219325" y="1128713"/>
                  <a:ext cx="725710" cy="2159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800" b="1">
                      <a:latin typeface="Arial" pitchFamily="34" charset="0"/>
                      <a:cs typeface="Arial" pitchFamily="34" charset="0"/>
                    </a:rPr>
                    <a:t>Bt-30d</a:t>
                  </a:r>
                </a:p>
              </p:txBody>
            </p:sp>
            <p:sp>
              <p:nvSpPr>
                <p:cNvPr id="15" name="ZoneTexte 66"/>
                <p:cNvSpPr txBox="1">
                  <a:spLocks noChangeArrowheads="1"/>
                </p:cNvSpPr>
                <p:nvPr/>
              </p:nvSpPr>
              <p:spPr bwMode="auto">
                <a:xfrm>
                  <a:off x="2847754" y="1128713"/>
                  <a:ext cx="725709" cy="2159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800" b="1">
                      <a:latin typeface="Arial" pitchFamily="34" charset="0"/>
                      <a:cs typeface="Arial" pitchFamily="34" charset="0"/>
                    </a:rPr>
                    <a:t>Bt+Fp-30d</a:t>
                  </a:r>
                </a:p>
              </p:txBody>
            </p:sp>
          </p:grpSp>
          <p:grpSp>
            <p:nvGrpSpPr>
              <p:cNvPr id="9" name="Groupe 20"/>
              <p:cNvGrpSpPr>
                <a:grpSpLocks/>
              </p:cNvGrpSpPr>
              <p:nvPr/>
            </p:nvGrpSpPr>
            <p:grpSpPr bwMode="auto">
              <a:xfrm>
                <a:off x="2617788" y="2522368"/>
                <a:ext cx="839787" cy="14"/>
                <a:chOff x="2617788" y="2522368"/>
                <a:chExt cx="839787" cy="14"/>
              </a:xfrm>
            </p:grpSpPr>
            <p:cxnSp>
              <p:nvCxnSpPr>
                <p:cNvPr id="10" name="Connecteur droit 9"/>
                <p:cNvCxnSpPr/>
                <p:nvPr/>
              </p:nvCxnSpPr>
              <p:spPr bwMode="auto">
                <a:xfrm>
                  <a:off x="2617788" y="2522538"/>
                  <a:ext cx="207962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10"/>
                <p:cNvCxnSpPr/>
                <p:nvPr/>
              </p:nvCxnSpPr>
              <p:spPr bwMode="auto">
                <a:xfrm>
                  <a:off x="3249613" y="2522538"/>
                  <a:ext cx="207962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3" name="ZoneTexte 23"/>
          <p:cNvSpPr txBox="1">
            <a:spLocks noChangeArrowheads="1"/>
          </p:cNvSpPr>
          <p:nvPr/>
        </p:nvSpPr>
        <p:spPr bwMode="auto">
          <a:xfrm>
            <a:off x="625475" y="2251075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24" name="ZoneTexte 24"/>
          <p:cNvSpPr txBox="1">
            <a:spLocks noChangeArrowheads="1"/>
          </p:cNvSpPr>
          <p:nvPr/>
        </p:nvSpPr>
        <p:spPr bwMode="auto">
          <a:xfrm>
            <a:off x="625475" y="3835400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25" name="ZoneTexte 7"/>
          <p:cNvSpPr txBox="1">
            <a:spLocks noChangeArrowheads="1"/>
          </p:cNvSpPr>
          <p:nvPr/>
        </p:nvSpPr>
        <p:spPr bwMode="auto">
          <a:xfrm>
            <a:off x="687388" y="523875"/>
            <a:ext cx="4683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26" name="ZoneTexte 64"/>
          <p:cNvSpPr txBox="1">
            <a:spLocks noChangeArrowheads="1"/>
          </p:cNvSpPr>
          <p:nvPr/>
        </p:nvSpPr>
        <p:spPr bwMode="auto">
          <a:xfrm>
            <a:off x="976313" y="650875"/>
            <a:ext cx="4460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" b="1" dirty="0">
                <a:latin typeface="Arial" pitchFamily="34" charset="0"/>
                <a:cs typeface="Arial" pitchFamily="34" charset="0"/>
              </a:rPr>
              <a:t>GF</a:t>
            </a:r>
          </a:p>
        </p:txBody>
      </p:sp>
      <p:sp>
        <p:nvSpPr>
          <p:cNvPr id="27" name="ZoneTexte 65"/>
          <p:cNvSpPr txBox="1">
            <a:spLocks noChangeArrowheads="1"/>
          </p:cNvSpPr>
          <p:nvPr/>
        </p:nvSpPr>
        <p:spPr bwMode="auto">
          <a:xfrm>
            <a:off x="1541463" y="650875"/>
            <a:ext cx="5397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" b="1">
                <a:latin typeface="Arial" pitchFamily="34" charset="0"/>
                <a:cs typeface="Arial" pitchFamily="34" charset="0"/>
              </a:rPr>
              <a:t>Bt-2d</a:t>
            </a:r>
          </a:p>
        </p:txBody>
      </p:sp>
      <p:sp>
        <p:nvSpPr>
          <p:cNvPr id="28" name="ZoneTexte 66"/>
          <p:cNvSpPr txBox="1">
            <a:spLocks noChangeArrowheads="1"/>
          </p:cNvSpPr>
          <p:nvPr/>
        </p:nvSpPr>
        <p:spPr bwMode="auto">
          <a:xfrm>
            <a:off x="2060575" y="650875"/>
            <a:ext cx="7254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" b="1">
                <a:latin typeface="Arial" pitchFamily="34" charset="0"/>
                <a:cs typeface="Arial" pitchFamily="34" charset="0"/>
              </a:rPr>
              <a:t>Bt-30d</a:t>
            </a:r>
          </a:p>
        </p:txBody>
      </p:sp>
      <p:grpSp>
        <p:nvGrpSpPr>
          <p:cNvPr id="37" name="Groupe 36"/>
          <p:cNvGrpSpPr/>
          <p:nvPr/>
        </p:nvGrpSpPr>
        <p:grpSpPr>
          <a:xfrm>
            <a:off x="928688" y="862013"/>
            <a:ext cx="539750" cy="1295400"/>
            <a:chOff x="928688" y="862013"/>
            <a:chExt cx="539750" cy="1295400"/>
          </a:xfrm>
        </p:grpSpPr>
        <p:pic>
          <p:nvPicPr>
            <p:cNvPr id="31" name="Picture 44"/>
            <p:cNvPicPr>
              <a:picLocks noChangeAspect="1" noChangeArrowheads="1"/>
            </p:cNvPicPr>
            <p:nvPr/>
          </p:nvPicPr>
          <p:blipFill>
            <a:blip r:embed="rId6" cstate="print">
              <a:lum bright="10000"/>
            </a:blip>
            <a:srcRect t="5000" b="4990"/>
            <a:stretch>
              <a:fillRect/>
            </a:stretch>
          </p:blipFill>
          <p:spPr bwMode="auto">
            <a:xfrm>
              <a:off x="928688" y="862013"/>
              <a:ext cx="53975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2" name="Connecteur droit 31"/>
            <p:cNvCxnSpPr/>
            <p:nvPr/>
          </p:nvCxnSpPr>
          <p:spPr bwMode="auto">
            <a:xfrm>
              <a:off x="1227138" y="2106613"/>
              <a:ext cx="207962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e 34"/>
          <p:cNvGrpSpPr/>
          <p:nvPr/>
        </p:nvGrpSpPr>
        <p:grpSpPr>
          <a:xfrm>
            <a:off x="1543059" y="862013"/>
            <a:ext cx="539750" cy="1295400"/>
            <a:chOff x="1541463" y="862013"/>
            <a:chExt cx="539750" cy="1295400"/>
          </a:xfrm>
        </p:grpSpPr>
        <p:pic>
          <p:nvPicPr>
            <p:cNvPr id="30" name="Picture 42"/>
            <p:cNvPicPr>
              <a:picLocks noChangeAspect="1" noChangeArrowheads="1"/>
            </p:cNvPicPr>
            <p:nvPr/>
          </p:nvPicPr>
          <p:blipFill>
            <a:blip r:embed="rId7" cstate="print">
              <a:lum bright="10000"/>
            </a:blip>
            <a:srcRect t="5000" b="4990"/>
            <a:stretch>
              <a:fillRect/>
            </a:stretch>
          </p:blipFill>
          <p:spPr bwMode="auto">
            <a:xfrm>
              <a:off x="1541463" y="862013"/>
              <a:ext cx="53975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3" name="Connecteur droit 32"/>
            <p:cNvCxnSpPr/>
            <p:nvPr/>
          </p:nvCxnSpPr>
          <p:spPr bwMode="auto">
            <a:xfrm>
              <a:off x="1838325" y="2106613"/>
              <a:ext cx="207963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e 2"/>
          <p:cNvGrpSpPr/>
          <p:nvPr/>
        </p:nvGrpSpPr>
        <p:grpSpPr>
          <a:xfrm>
            <a:off x="2157430" y="862013"/>
            <a:ext cx="539750" cy="1295400"/>
            <a:chOff x="2152650" y="862013"/>
            <a:chExt cx="539750" cy="1295400"/>
          </a:xfrm>
        </p:grpSpPr>
        <p:pic>
          <p:nvPicPr>
            <p:cNvPr id="29" name="Picture 40"/>
            <p:cNvPicPr>
              <a:picLocks noChangeAspect="1" noChangeArrowheads="1"/>
            </p:cNvPicPr>
            <p:nvPr/>
          </p:nvPicPr>
          <p:blipFill>
            <a:blip r:embed="rId8" cstate="print">
              <a:lum bright="10000"/>
            </a:blip>
            <a:srcRect t="5000" b="4990"/>
            <a:stretch>
              <a:fillRect/>
            </a:stretch>
          </p:blipFill>
          <p:spPr bwMode="auto">
            <a:xfrm>
              <a:off x="2152650" y="862013"/>
              <a:ext cx="53975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4" name="Connecteur droit 33"/>
            <p:cNvCxnSpPr/>
            <p:nvPr/>
          </p:nvCxnSpPr>
          <p:spPr bwMode="auto">
            <a:xfrm>
              <a:off x="2449513" y="2106613"/>
              <a:ext cx="207962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e 1"/>
          <p:cNvGrpSpPr/>
          <p:nvPr/>
        </p:nvGrpSpPr>
        <p:grpSpPr>
          <a:xfrm>
            <a:off x="2771800" y="861413"/>
            <a:ext cx="519559" cy="1296000"/>
            <a:chOff x="2771800" y="861413"/>
            <a:chExt cx="519559" cy="12960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861413"/>
              <a:ext cx="519559" cy="12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6" name="Connecteur droit 35"/>
            <p:cNvCxnSpPr/>
            <p:nvPr/>
          </p:nvCxnSpPr>
          <p:spPr bwMode="auto">
            <a:xfrm>
              <a:off x="3055014" y="2107216"/>
              <a:ext cx="207962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ZoneTexte 66"/>
          <p:cNvSpPr txBox="1">
            <a:spLocks noChangeArrowheads="1"/>
          </p:cNvSpPr>
          <p:nvPr/>
        </p:nvSpPr>
        <p:spPr bwMode="auto">
          <a:xfrm>
            <a:off x="2668778" y="650875"/>
            <a:ext cx="7254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" b="1" dirty="0" smtClean="0">
                <a:latin typeface="Arial" pitchFamily="34" charset="0"/>
                <a:cs typeface="Arial" pitchFamily="34" charset="0"/>
              </a:rPr>
              <a:t>Bt+Fp-30d</a:t>
            </a:r>
            <a:endParaRPr lang="en-US" sz="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13</Words>
  <Application>Microsoft Office PowerPoint</Application>
  <PresentationFormat>Affichage à l'écran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MURIEL</dc:creator>
  <cp:lastModifiedBy>LAURA</cp:lastModifiedBy>
  <cp:revision>3</cp:revision>
  <dcterms:created xsi:type="dcterms:W3CDTF">2012-12-21T16:10:46Z</dcterms:created>
  <dcterms:modified xsi:type="dcterms:W3CDTF">2013-04-18T07:34:58Z</dcterms:modified>
</cp:coreProperties>
</file>