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2740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454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7571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7113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9855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9000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7639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009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2843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84787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6228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7E42D-1DC3-4F9A-AA6E-A432DB1CA521}" type="datetimeFigureOut">
              <a:rPr lang="de-CH" smtClean="0"/>
              <a:t>26.06.2013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CFFDC-D5AC-4873-A9D7-CD565D9DB2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932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043608" y="692696"/>
            <a:ext cx="6702454" cy="5616624"/>
            <a:chOff x="1043608" y="692696"/>
            <a:chExt cx="6702454" cy="5616624"/>
          </a:xfrm>
        </p:grpSpPr>
        <p:grpSp>
          <p:nvGrpSpPr>
            <p:cNvPr id="6" name="Group 5"/>
            <p:cNvGrpSpPr/>
            <p:nvPr/>
          </p:nvGrpSpPr>
          <p:grpSpPr>
            <a:xfrm>
              <a:off x="1403648" y="692696"/>
              <a:ext cx="6342414" cy="5616624"/>
              <a:chOff x="1907703" y="-171400"/>
              <a:chExt cx="6342414" cy="5616624"/>
            </a:xfrm>
          </p:grpSpPr>
          <p:pic>
            <p:nvPicPr>
              <p:cNvPr id="4" name="Picture 4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b="8357"/>
              <a:stretch>
                <a:fillRect/>
              </a:stretch>
            </p:blipFill>
            <p:spPr bwMode="auto">
              <a:xfrm>
                <a:off x="1907703" y="-171400"/>
                <a:ext cx="6342414" cy="53285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205" t="85190" r="10458" b="9956"/>
              <a:stretch>
                <a:fillRect/>
              </a:stretch>
            </p:blipFill>
            <p:spPr bwMode="auto">
              <a:xfrm>
                <a:off x="2411759" y="5234678"/>
                <a:ext cx="5328591" cy="2105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1187624" y="1207785"/>
              <a:ext cx="5760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000" dirty="0" smtClean="0"/>
                <a:t>kU/L</a:t>
              </a:r>
              <a:endParaRPr lang="en-US" sz="1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15616" y="2492896"/>
              <a:ext cx="5760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000" dirty="0" smtClean="0"/>
                <a:t>ng/ml</a:t>
              </a:r>
              <a:endParaRPr lang="en-US" sz="1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43608" y="3212976"/>
              <a:ext cx="6480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000" dirty="0" smtClean="0"/>
                <a:t>  mg/ml</a:t>
              </a:r>
              <a:endParaRPr lang="en-US" sz="1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43608" y="3789040"/>
              <a:ext cx="6480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000" dirty="0" smtClean="0"/>
                <a:t>  mg/ml</a:t>
              </a:r>
              <a:endParaRPr lang="en-US" sz="1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43608" y="4653136"/>
              <a:ext cx="6480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000" dirty="0" smtClean="0"/>
                <a:t>   mg/ml</a:t>
              </a:r>
              <a:endParaRPr lang="en-US" sz="10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43608" y="5301208"/>
              <a:ext cx="6480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000" dirty="0" smtClean="0"/>
                <a:t>   mg/ml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085042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public</dc:creator>
  <cp:lastModifiedBy>public</cp:lastModifiedBy>
  <cp:revision>2</cp:revision>
  <dcterms:created xsi:type="dcterms:W3CDTF">2013-06-25T13:18:48Z</dcterms:created>
  <dcterms:modified xsi:type="dcterms:W3CDTF">2013-06-26T07:52:24Z</dcterms:modified>
</cp:coreProperties>
</file>