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 descr="Additional file 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542925"/>
            <a:ext cx="8286750" cy="57721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全屏显示(4:3)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3</cp:revision>
  <dcterms:created xsi:type="dcterms:W3CDTF">2014-02-12T12:21:40Z</dcterms:created>
  <dcterms:modified xsi:type="dcterms:W3CDTF">2014-03-10T16:42:33Z</dcterms:modified>
</cp:coreProperties>
</file>