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6.xml" ContentType="application/vnd.openxmlformats-officedocument.presentationml.slideLayout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docProps/app.xml" ContentType="application/vnd.openxmlformats-officedocument.extended-properties+xml"/>
  <Default Extension="rels" ContentType="application/vnd.openxmlformats-package.relationship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D0D0D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424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interSettings" Target="printerSettings/printerSettings1.bin"/><Relationship Id="rId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C301-295B-F445-B0F0-54BFC9141FE5}" type="datetimeFigureOut">
              <a:rPr lang="en-US" smtClean="0"/>
              <a:pPr/>
              <a:t>1/19/14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73FE-D0B0-544C-888A-9189696C13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C301-295B-F445-B0F0-54BFC9141FE5}" type="datetimeFigureOut">
              <a:rPr lang="en-US" smtClean="0"/>
              <a:pPr/>
              <a:t>1/19/14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73FE-D0B0-544C-888A-9189696C13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C301-295B-F445-B0F0-54BFC9141FE5}" type="datetimeFigureOut">
              <a:rPr lang="en-US" smtClean="0"/>
              <a:pPr/>
              <a:t>1/19/14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73FE-D0B0-544C-888A-9189696C13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C301-295B-F445-B0F0-54BFC9141FE5}" type="datetimeFigureOut">
              <a:rPr lang="en-US" smtClean="0"/>
              <a:pPr/>
              <a:t>1/19/14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73FE-D0B0-544C-888A-9189696C13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C301-295B-F445-B0F0-54BFC9141FE5}" type="datetimeFigureOut">
              <a:rPr lang="en-US" smtClean="0"/>
              <a:pPr/>
              <a:t>1/19/14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73FE-D0B0-544C-888A-9189696C13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C301-295B-F445-B0F0-54BFC9141FE5}" type="datetimeFigureOut">
              <a:rPr lang="en-US" smtClean="0"/>
              <a:pPr/>
              <a:t>1/19/14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73FE-D0B0-544C-888A-9189696C13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C301-295B-F445-B0F0-54BFC9141FE5}" type="datetimeFigureOut">
              <a:rPr lang="en-US" smtClean="0"/>
              <a:pPr/>
              <a:t>1/19/14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73FE-D0B0-544C-888A-9189696C13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C301-295B-F445-B0F0-54BFC9141FE5}" type="datetimeFigureOut">
              <a:rPr lang="en-US" smtClean="0"/>
              <a:pPr/>
              <a:t>1/19/14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73FE-D0B0-544C-888A-9189696C13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C301-295B-F445-B0F0-54BFC9141FE5}" type="datetimeFigureOut">
              <a:rPr lang="en-US" smtClean="0"/>
              <a:pPr/>
              <a:t>1/19/14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73FE-D0B0-544C-888A-9189696C13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C301-295B-F445-B0F0-54BFC9141FE5}" type="datetimeFigureOut">
              <a:rPr lang="en-US" smtClean="0"/>
              <a:pPr/>
              <a:t>1/19/14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73FE-D0B0-544C-888A-9189696C13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C301-295B-F445-B0F0-54BFC9141FE5}" type="datetimeFigureOut">
              <a:rPr lang="en-US" smtClean="0"/>
              <a:pPr/>
              <a:t>1/19/14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F73FE-D0B0-544C-888A-9189696C13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0C301-295B-F445-B0F0-54BFC9141FE5}" type="datetimeFigureOut">
              <a:rPr lang="en-US" smtClean="0"/>
              <a:pPr/>
              <a:t>1/19/14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F73FE-D0B0-544C-888A-9189696C13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4206181" y="1691379"/>
            <a:ext cx="4802411" cy="121281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01495" y="278566"/>
            <a:ext cx="8020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Normal sleep, the influence of inflammatory brain disease, and potential treatments</a:t>
            </a:r>
            <a:endParaRPr lang="en-US" dirty="0"/>
          </a:p>
        </p:txBody>
      </p:sp>
      <p:grpSp>
        <p:nvGrpSpPr>
          <p:cNvPr id="30" name="Group 29"/>
          <p:cNvGrpSpPr/>
          <p:nvPr/>
        </p:nvGrpSpPr>
        <p:grpSpPr>
          <a:xfrm>
            <a:off x="70670" y="2060711"/>
            <a:ext cx="9073330" cy="3217100"/>
            <a:chOff x="-474346" y="2405914"/>
            <a:chExt cx="9073330" cy="3217100"/>
          </a:xfrm>
        </p:grpSpPr>
        <p:sp>
          <p:nvSpPr>
            <p:cNvPr id="4" name="TextBox 3"/>
            <p:cNvSpPr txBox="1"/>
            <p:nvPr/>
          </p:nvSpPr>
          <p:spPr>
            <a:xfrm>
              <a:off x="3610843" y="3228922"/>
              <a:ext cx="11261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Excessive</a:t>
              </a:r>
            </a:p>
            <a:p>
              <a:r>
                <a:rPr lang="en-US" sz="1400" dirty="0" smtClean="0"/>
                <a:t>Cerebral TNF</a:t>
              </a:r>
              <a:endParaRPr lang="en-US" sz="14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915977" y="3207065"/>
              <a:ext cx="917363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Cerebral </a:t>
              </a:r>
            </a:p>
            <a:p>
              <a:r>
                <a:rPr lang="en-US" sz="1400" dirty="0" smtClean="0"/>
                <a:t>Insulin </a:t>
              </a:r>
            </a:p>
            <a:p>
              <a:r>
                <a:rPr lang="en-US" sz="1400" dirty="0" smtClean="0"/>
                <a:t>resistance</a:t>
              </a:r>
              <a:endParaRPr lang="en-US" sz="14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240631" y="3249393"/>
              <a:ext cx="18682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Orexin</a:t>
              </a:r>
              <a:r>
                <a:rPr lang="en-US" sz="1400" dirty="0" smtClean="0"/>
                <a:t> activity reduced</a:t>
              </a:r>
              <a:endParaRPr lang="en-US" sz="1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043013" y="4884350"/>
              <a:ext cx="150594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Excessive and </a:t>
              </a:r>
            </a:p>
            <a:p>
              <a:r>
                <a:rPr lang="en-US" sz="1400" dirty="0" smtClean="0"/>
                <a:t>fragmented sleep,</a:t>
              </a:r>
            </a:p>
            <a:p>
              <a:r>
                <a:rPr lang="en-US" sz="1400" dirty="0" smtClean="0"/>
                <a:t> and coma</a:t>
              </a:r>
              <a:endParaRPr lang="en-US" sz="1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476992" y="4986538"/>
              <a:ext cx="14323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Cognitive defects</a:t>
              </a:r>
              <a:endParaRPr lang="en-US" sz="1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836963" y="4884350"/>
              <a:ext cx="17620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Poor </a:t>
              </a:r>
              <a:r>
                <a:rPr lang="en-US" sz="1400" dirty="0" smtClean="0"/>
                <a:t>appetite</a:t>
              </a:r>
            </a:p>
            <a:p>
              <a:r>
                <a:rPr lang="en-US" sz="1400" dirty="0" smtClean="0"/>
                <a:t>Reduced water intake</a:t>
              </a:r>
              <a:endParaRPr lang="en-US" sz="1400" dirty="0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 rot="10800000" flipV="1">
              <a:off x="5228333" y="3752142"/>
              <a:ext cx="1153836" cy="110142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rot="5400000">
              <a:off x="5878759" y="4255554"/>
              <a:ext cx="1234397" cy="2275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rot="16200000" flipH="1">
              <a:off x="6708499" y="3931168"/>
              <a:ext cx="1123283" cy="72151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4475182" y="3401694"/>
              <a:ext cx="32080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>
              <a:endCxn id="7" idx="1"/>
            </p:cNvCxnSpPr>
            <p:nvPr/>
          </p:nvCxnSpPr>
          <p:spPr>
            <a:xfrm>
              <a:off x="5884976" y="3403282"/>
              <a:ext cx="355655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3913285" y="2405914"/>
              <a:ext cx="82373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Anti-TNF</a:t>
              </a:r>
            </a:p>
            <a:p>
              <a:r>
                <a:rPr lang="en-US" sz="1400" dirty="0" smtClean="0"/>
                <a:t> agents</a:t>
              </a:r>
              <a:endParaRPr lang="en-US" sz="14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992055" y="2616724"/>
              <a:ext cx="13108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GLP-1 </a:t>
              </a:r>
              <a:r>
                <a:rPr lang="en-US" sz="1400" dirty="0" err="1" smtClean="0"/>
                <a:t>mimetics</a:t>
              </a:r>
              <a:endParaRPr lang="en-US" sz="14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382169" y="2616724"/>
              <a:ext cx="6560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BCAAs</a:t>
              </a:r>
              <a:endParaRPr lang="en-US" sz="14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128059" y="2616724"/>
              <a:ext cx="13677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Orexin</a:t>
              </a:r>
              <a:r>
                <a:rPr lang="en-US" sz="1400" dirty="0" smtClean="0"/>
                <a:t> </a:t>
              </a:r>
              <a:r>
                <a:rPr lang="en-US" sz="1400" dirty="0" err="1" smtClean="0"/>
                <a:t>mimetics</a:t>
              </a:r>
              <a:endParaRPr lang="en-US" sz="14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-474346" y="3211293"/>
              <a:ext cx="11261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Cerebral TNF</a:t>
              </a:r>
            </a:p>
            <a:p>
              <a:r>
                <a:rPr lang="en-US" sz="1400" dirty="0" smtClean="0"/>
                <a:t>modulation</a:t>
              </a:r>
              <a:endParaRPr lang="en-US" sz="1400" dirty="0"/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>
              <a:off x="651834" y="3430270"/>
              <a:ext cx="490519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1142353" y="3178122"/>
              <a:ext cx="102764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Cerebral </a:t>
              </a:r>
            </a:p>
            <a:p>
              <a:r>
                <a:rPr lang="en-US" sz="1400" dirty="0" smtClean="0"/>
                <a:t>Insulin </a:t>
              </a:r>
            </a:p>
            <a:p>
              <a:r>
                <a:rPr lang="en-US" sz="1400" dirty="0" smtClean="0"/>
                <a:t>modulation</a:t>
              </a:r>
              <a:endParaRPr lang="en-US" sz="1400" dirty="0"/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1926187" y="3433480"/>
              <a:ext cx="355655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2281842" y="3216222"/>
              <a:ext cx="121822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Orexin</a:t>
              </a:r>
              <a:r>
                <a:rPr lang="en-US" sz="1400" dirty="0" smtClean="0"/>
                <a:t> diurnal</a:t>
              </a:r>
            </a:p>
            <a:p>
              <a:r>
                <a:rPr lang="en-US" sz="1400" dirty="0" smtClean="0"/>
                <a:t>modulation</a:t>
              </a:r>
              <a:endParaRPr lang="en-US" sz="1400" dirty="0"/>
            </a:p>
          </p:txBody>
        </p:sp>
        <p:cxnSp>
          <p:nvCxnSpPr>
            <p:cNvPr id="56" name="Straight Arrow Connector 55"/>
            <p:cNvCxnSpPr/>
            <p:nvPr/>
          </p:nvCxnSpPr>
          <p:spPr>
            <a:xfrm rot="5400000">
              <a:off x="2065295" y="4283051"/>
              <a:ext cx="1225913" cy="36101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/>
          <p:cNvSpPr txBox="1"/>
          <p:nvPr/>
        </p:nvSpPr>
        <p:spPr>
          <a:xfrm>
            <a:off x="368523" y="1283494"/>
            <a:ext cx="21241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Physiological sleep</a:t>
            </a:r>
            <a:endParaRPr lang="en-US" sz="2000" dirty="0"/>
          </a:p>
        </p:txBody>
      </p:sp>
      <p:sp>
        <p:nvSpPr>
          <p:cNvPr id="43" name="TextBox 42"/>
          <p:cNvSpPr txBox="1"/>
          <p:nvPr/>
        </p:nvSpPr>
        <p:spPr>
          <a:xfrm>
            <a:off x="4692325" y="1283494"/>
            <a:ext cx="27298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Pathophysiological</a:t>
            </a:r>
            <a:r>
              <a:rPr lang="en-US" sz="2000" dirty="0" smtClean="0"/>
              <a:t> sleep</a:t>
            </a:r>
            <a:endParaRPr lang="en-US" sz="2000" dirty="0"/>
          </a:p>
        </p:txBody>
      </p:sp>
      <p:sp>
        <p:nvSpPr>
          <p:cNvPr id="55" name="TextBox 54"/>
          <p:cNvSpPr txBox="1"/>
          <p:nvPr/>
        </p:nvSpPr>
        <p:spPr>
          <a:xfrm>
            <a:off x="2471203" y="4795224"/>
            <a:ext cx="1544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Physiological sleep</a:t>
            </a:r>
            <a:endParaRPr lang="en-US" sz="1400" dirty="0"/>
          </a:p>
        </p:txBody>
      </p:sp>
      <p:cxnSp>
        <p:nvCxnSpPr>
          <p:cNvPr id="59" name="Straight Connector 58"/>
          <p:cNvCxnSpPr/>
          <p:nvPr/>
        </p:nvCxnSpPr>
        <p:spPr>
          <a:xfrm rot="5400000">
            <a:off x="1653444" y="3752850"/>
            <a:ext cx="49403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206181" y="1855240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Treatments</a:t>
            </a:r>
            <a:endParaRPr lang="en-US" dirty="0"/>
          </a:p>
        </p:txBody>
      </p:sp>
      <p:sp>
        <p:nvSpPr>
          <p:cNvPr id="34" name="Down Arrow 33"/>
          <p:cNvSpPr/>
          <p:nvPr/>
        </p:nvSpPr>
        <p:spPr>
          <a:xfrm>
            <a:off x="4555764" y="2624059"/>
            <a:ext cx="274947" cy="23363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>
            <a:off x="5612463" y="2640528"/>
            <a:ext cx="274947" cy="23363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wn Arrow 36"/>
          <p:cNvSpPr/>
          <p:nvPr/>
        </p:nvSpPr>
        <p:spPr>
          <a:xfrm>
            <a:off x="7122494" y="2624059"/>
            <a:ext cx="274947" cy="23363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own Arrow 43"/>
          <p:cNvSpPr/>
          <p:nvPr/>
        </p:nvSpPr>
        <p:spPr>
          <a:xfrm>
            <a:off x="8006175" y="2628859"/>
            <a:ext cx="274947" cy="23363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65</Words>
  <Application>Microsoft Macintosh PowerPoint</Application>
  <PresentationFormat>On-screen Show (4:3)</PresentationFormat>
  <Paragraphs>29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ANU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Ian Clark</dc:creator>
  <cp:lastModifiedBy>Ian Clark</cp:lastModifiedBy>
  <cp:revision>17</cp:revision>
  <dcterms:created xsi:type="dcterms:W3CDTF">2014-01-19T13:03:05Z</dcterms:created>
  <dcterms:modified xsi:type="dcterms:W3CDTF">2014-01-19T13:12:06Z</dcterms:modified>
</cp:coreProperties>
</file>