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2" r:id="rId2"/>
  </p:sldIdLst>
  <p:sldSz cx="8280400" cy="9906000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6" autoAdjust="0"/>
    <p:restoredTop sz="93990" autoAdjust="0"/>
  </p:normalViewPr>
  <p:slideViewPr>
    <p:cSldViewPr>
      <p:cViewPr>
        <p:scale>
          <a:sx n="140" d="100"/>
          <a:sy n="140" d="100"/>
        </p:scale>
        <p:origin x="-864" y="4890"/>
      </p:cViewPr>
      <p:guideLst>
        <p:guide orient="horz" pos="3121"/>
        <p:guide pos="260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934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817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14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48170"/>
            <a:ext cx="2971800" cy="46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64467B2C-118A-4D9D-9C30-013199D722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96C77A53-A0C1-4C49-B0A8-BB3F9281637C}" type="datetimeFigureOut">
              <a:rPr lang="zh-CN" altLang="en-US"/>
              <a:pPr>
                <a:defRPr/>
              </a:pPr>
              <a:t>2013-11-25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698500"/>
            <a:ext cx="29178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80791077-DD96-4E24-A17C-32E363CD30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1031" y="3076582"/>
            <a:ext cx="7038341" cy="2124074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2063" y="5613414"/>
            <a:ext cx="5796279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890E0-26D3-4C99-BF52-C04BCED4B1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07B48-1B73-4D38-B71C-0F51B95D0B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99794" y="881063"/>
            <a:ext cx="1759585" cy="79248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1037" y="881063"/>
            <a:ext cx="5094746" cy="79248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01C78-E760-444D-9567-860DBC6A28C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E553C-39AF-4768-BEC6-0BECF83159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616" y="6365885"/>
            <a:ext cx="7038341" cy="19669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616" y="4198952"/>
            <a:ext cx="7038341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3B55B-E2A5-4688-974F-EBA3D63933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1034" y="2862263"/>
            <a:ext cx="3427166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32208" y="2862263"/>
            <a:ext cx="3427166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F6411-2E71-4D91-B365-27020620A7E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23" y="396883"/>
            <a:ext cx="7452361" cy="1651001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022" y="2217742"/>
            <a:ext cx="3659094" cy="9239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4022" y="3141663"/>
            <a:ext cx="3659094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07293" y="2217742"/>
            <a:ext cx="3659093" cy="9239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07293" y="3141663"/>
            <a:ext cx="3659093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5B950-5E11-4132-96EF-457615ADF3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CCBB5-3E4C-4FED-87FE-A400D00D55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D2337-A71F-467C-96FA-EAFE0CEF18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20" y="393712"/>
            <a:ext cx="2723716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7407" y="393712"/>
            <a:ext cx="4628973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020" y="2073276"/>
            <a:ext cx="2723716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E4615-CDE6-46B9-A4A6-A279C4367D4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496" y="6934209"/>
            <a:ext cx="4968240" cy="8191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3496" y="885824"/>
            <a:ext cx="496824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3496" y="7753352"/>
            <a:ext cx="496824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C8273-9742-49F6-A52D-BEA951596E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1031" y="881067"/>
            <a:ext cx="7038341" cy="165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マスタ</a:t>
            </a:r>
            <a:r>
              <a:rPr lang="en-US" altLang="zh-CN" smtClean="0"/>
              <a:t> </a:t>
            </a:r>
            <a:r>
              <a:rPr lang="zh-CN" altLang="en-US" smtClean="0"/>
              <a:t>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1031" y="2862263"/>
            <a:ext cx="7038341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マスタ</a:t>
            </a:r>
            <a:r>
              <a:rPr lang="en-US" altLang="zh-CN" smtClean="0"/>
              <a:t> </a:t>
            </a:r>
            <a:r>
              <a:rPr lang="zh-CN" altLang="en-US" smtClean="0"/>
              <a:t>テキストの書式設定</a:t>
            </a:r>
            <a:endParaRPr lang="en-US" altLang="zh-CN" smtClean="0"/>
          </a:p>
          <a:p>
            <a:pPr lvl="1"/>
            <a:r>
              <a:rPr lang="zh-CN" altLang="en-US" smtClean="0"/>
              <a:t>第</a:t>
            </a:r>
            <a:r>
              <a:rPr lang="en-US" altLang="zh-CN" smtClean="0"/>
              <a:t> 2 </a:t>
            </a:r>
            <a:r>
              <a:rPr lang="zh-CN" altLang="en-US" smtClean="0"/>
              <a:t>レベル</a:t>
            </a:r>
            <a:endParaRPr lang="en-US" altLang="zh-CN" smtClean="0"/>
          </a:p>
          <a:p>
            <a:pPr lvl="2"/>
            <a:r>
              <a:rPr lang="zh-CN" altLang="en-US" smtClean="0"/>
              <a:t>第</a:t>
            </a:r>
            <a:r>
              <a:rPr lang="en-US" altLang="zh-CN" smtClean="0"/>
              <a:t> 3 </a:t>
            </a:r>
            <a:r>
              <a:rPr lang="zh-CN" altLang="en-US" smtClean="0"/>
              <a:t>レベル</a:t>
            </a:r>
            <a:endParaRPr lang="en-US" altLang="zh-CN" smtClean="0"/>
          </a:p>
          <a:p>
            <a:pPr lvl="3"/>
            <a:r>
              <a:rPr lang="zh-CN" altLang="en-US" smtClean="0"/>
              <a:t>第</a:t>
            </a:r>
            <a:r>
              <a:rPr lang="en-US" altLang="zh-CN" smtClean="0"/>
              <a:t> 4 </a:t>
            </a:r>
            <a:r>
              <a:rPr lang="zh-CN" altLang="en-US" smtClean="0"/>
              <a:t>レベル</a:t>
            </a:r>
            <a:endParaRPr lang="en-US" altLang="zh-CN" smtClean="0"/>
          </a:p>
          <a:p>
            <a:pPr lvl="4"/>
            <a:r>
              <a:rPr lang="zh-CN" altLang="en-US" smtClean="0"/>
              <a:t>第</a:t>
            </a:r>
            <a:r>
              <a:rPr lang="en-US" altLang="zh-CN" smtClean="0"/>
              <a:t> 5 </a:t>
            </a:r>
            <a:r>
              <a:rPr lang="zh-CN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1033" y="9024939"/>
            <a:ext cx="172508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29138" y="9024939"/>
            <a:ext cx="2622127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934289" y="9024939"/>
            <a:ext cx="172508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99CEB16C-BE5E-458B-AB94-E26D36ED8BD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700040" y="2144688"/>
          <a:ext cx="2986405" cy="1600200"/>
        </p:xfrm>
        <a:graphic>
          <a:graphicData uri="http://schemas.openxmlformats.org/drawingml/2006/table">
            <a:tbl>
              <a:tblPr/>
              <a:tblGrid>
                <a:gridCol w="641985"/>
                <a:gridCol w="723900"/>
                <a:gridCol w="810260"/>
                <a:gridCol w="81026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latin typeface="Times New Roman"/>
                          <a:ea typeface="宋体"/>
                          <a:cs typeface="Times New Roman"/>
                        </a:rPr>
                        <a:t>Sample</a:t>
                      </a: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Age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latin typeface="Times New Roman"/>
                          <a:ea typeface="宋体"/>
                          <a:cs typeface="Times New Roman"/>
                        </a:rPr>
                        <a:t>Gender</a:t>
                      </a: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ATL type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H1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50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None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H2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38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latin typeface="Times New Roman"/>
                          <a:ea typeface="宋体"/>
                          <a:cs typeface="Times New Roman"/>
                        </a:rPr>
                        <a:t>None</a:t>
                      </a: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H3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62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M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None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P1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68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P2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52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Acute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P3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56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Acute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P4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72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P5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 smtClean="0">
                          <a:latin typeface="Times New Roman"/>
                          <a:ea typeface="宋体"/>
                          <a:cs typeface="Times New Roman"/>
                        </a:rPr>
                        <a:t>45</a:t>
                      </a:r>
                      <a:endParaRPr lang="en-US" sz="1050" kern="100" dirty="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 smtClean="0">
                          <a:latin typeface="Times New Roman"/>
                          <a:ea typeface="宋体"/>
                          <a:cs typeface="Times New Roman"/>
                        </a:rPr>
                        <a:t>M</a:t>
                      </a: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kern="100"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P6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38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latin typeface="Times New Roman"/>
                          <a:ea typeface="宋体"/>
                          <a:cs typeface="Times New Roman"/>
                        </a:rPr>
                        <a:t>F</a:t>
                      </a:r>
                      <a:endParaRPr lang="zh-CN" sz="105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latin typeface="Times New Roman"/>
                          <a:ea typeface="宋体"/>
                          <a:cs typeface="Times New Roman"/>
                        </a:rPr>
                        <a:t>Acute</a:t>
                      </a:r>
                      <a:endParaRPr lang="zh-CN" sz="105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 Box 289"/>
          <p:cNvSpPr txBox="1">
            <a:spLocks noChangeArrowheads="1"/>
          </p:cNvSpPr>
          <p:nvPr/>
        </p:nvSpPr>
        <p:spPr bwMode="auto">
          <a:xfrm>
            <a:off x="4716264" y="9345488"/>
            <a:ext cx="3429000" cy="4603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Times New Roman" pitchFamily="18" charset="0"/>
                <a:ea typeface="宋体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b="1" dirty="0"/>
              <a:t>Supplemental Table </a:t>
            </a:r>
            <a:r>
              <a:rPr lang="en-US" altLang="zh-CN" b="1" dirty="0" smtClean="0"/>
              <a:t>1</a:t>
            </a:r>
            <a:endParaRPr lang="en-US" altLang="zh-CN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6890</TotalTime>
  <Words>41</Words>
  <Application>Microsoft Office PowerPoint</Application>
  <PresentationFormat>自定义</PresentationFormat>
  <Paragraphs>38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默认设计模板</vt:lpstr>
      <vt:lpstr>幻灯片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Tiejun Zhao</dc:creator>
  <cp:lastModifiedBy>赵铁军</cp:lastModifiedBy>
  <cp:revision>826</cp:revision>
  <dcterms:created xsi:type="dcterms:W3CDTF">2009-04-22T19:24:48Z</dcterms:created>
  <dcterms:modified xsi:type="dcterms:W3CDTF">2013-11-25T11:58:49Z</dcterms:modified>
</cp:coreProperties>
</file>