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027" autoAdjust="0"/>
  </p:normalViewPr>
  <p:slideViewPr>
    <p:cSldViewPr snapToGrid="0">
      <p:cViewPr>
        <p:scale>
          <a:sx n="80" d="100"/>
          <a:sy n="80" d="100"/>
        </p:scale>
        <p:origin x="-870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E07FB-514E-41F8-8FFE-366129CC048E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F6E91-AF26-4C13-A03C-13C68E0301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4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70085" y="1907284"/>
            <a:ext cx="2250190" cy="2464055"/>
            <a:chOff x="3373821" y="2137855"/>
            <a:chExt cx="2250190" cy="2464055"/>
          </a:xfrm>
        </p:grpSpPr>
        <p:grpSp>
          <p:nvGrpSpPr>
            <p:cNvPr id="4" name="Group 3"/>
            <p:cNvGrpSpPr/>
            <p:nvPr/>
          </p:nvGrpSpPr>
          <p:grpSpPr>
            <a:xfrm>
              <a:off x="3373821" y="2444787"/>
              <a:ext cx="2250190" cy="2157123"/>
              <a:chOff x="3135083" y="4645885"/>
              <a:chExt cx="2250190" cy="2157123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027" t="5375" r="7647"/>
              <a:stretch>
                <a:fillRect/>
              </a:stretch>
            </p:blipFill>
            <p:spPr bwMode="auto">
              <a:xfrm flipH="1">
                <a:off x="4297547" y="5596239"/>
                <a:ext cx="1009403" cy="52070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1276" t="13667" r="7285" b="14581"/>
              <a:stretch>
                <a:fillRect/>
              </a:stretch>
            </p:blipFill>
            <p:spPr bwMode="auto">
              <a:xfrm flipH="1">
                <a:off x="4273798" y="4645885"/>
                <a:ext cx="1021277" cy="49876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3135083" y="4710127"/>
                <a:ext cx="1117600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err="1" smtClean="0"/>
                  <a:t>Myc</a:t>
                </a:r>
                <a:endParaRPr lang="en-US" dirty="0" smtClean="0"/>
              </a:p>
              <a:p>
                <a:pPr algn="r"/>
                <a:endParaRPr lang="en-US" sz="800" dirty="0" smtClean="0"/>
              </a:p>
              <a:p>
                <a:pPr algn="r"/>
                <a:r>
                  <a:rPr lang="en-US" sz="1200" dirty="0" smtClean="0"/>
                  <a:t>Relative band</a:t>
                </a:r>
              </a:p>
              <a:p>
                <a:pPr algn="r"/>
                <a:r>
                  <a:rPr lang="en-US" sz="1200" dirty="0" smtClean="0"/>
                  <a:t>Intensity</a:t>
                </a:r>
              </a:p>
              <a:p>
                <a:pPr algn="r"/>
                <a:endParaRPr lang="en-US" sz="1200" dirty="0" smtClean="0"/>
              </a:p>
              <a:p>
                <a:pPr algn="r"/>
                <a:r>
                  <a:rPr lang="en-US" dirty="0" err="1" smtClean="0"/>
                  <a:t>Actin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sz="1400" dirty="0" smtClean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283689" y="6106221"/>
                <a:ext cx="11015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NT WT </a:t>
                </a:r>
                <a:r>
                  <a:rPr lang="en-US" sz="1400" dirty="0" err="1" smtClean="0"/>
                  <a:t>R35A</a:t>
                </a:r>
                <a:endParaRPr lang="en-US" sz="1400" dirty="0" smtClean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354286" y="5147125"/>
                <a:ext cx="8899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0     0.8     1</a:t>
                </a: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504450" y="2137855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E</a:t>
              </a:r>
              <a:endParaRPr lang="en-US" b="1" dirty="0"/>
            </a:p>
          </p:txBody>
        </p:sp>
      </p:grpSp>
      <p:cxnSp>
        <p:nvCxnSpPr>
          <p:cNvPr id="17" name="Straight Connector 16"/>
          <p:cNvCxnSpPr/>
          <p:nvPr/>
        </p:nvCxnSpPr>
        <p:spPr>
          <a:xfrm flipV="1">
            <a:off x="3277342" y="2246644"/>
            <a:ext cx="99611" cy="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277342" y="2699625"/>
            <a:ext cx="99611" cy="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277342" y="3348661"/>
            <a:ext cx="99611" cy="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29452" y="2107387"/>
            <a:ext cx="5790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55 </a:t>
            </a:r>
            <a:r>
              <a:rPr lang="en-US" sz="1100" dirty="0" err="1" smtClean="0"/>
              <a:t>kDa</a:t>
            </a:r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3329452" y="2572244"/>
            <a:ext cx="5790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40 </a:t>
            </a:r>
            <a:r>
              <a:rPr lang="en-US" sz="1100" dirty="0" err="1" smtClean="0"/>
              <a:t>kDa</a:t>
            </a:r>
            <a:endParaRPr lang="en-US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3329452" y="3221279"/>
            <a:ext cx="5790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40 </a:t>
            </a:r>
            <a:r>
              <a:rPr lang="en-US" sz="1100" dirty="0" err="1" smtClean="0"/>
              <a:t>kDa</a:t>
            </a:r>
            <a:endParaRPr lang="en-US" sz="11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4613565" y="1934062"/>
            <a:ext cx="3173904" cy="2392974"/>
            <a:chOff x="4889610" y="1916809"/>
            <a:chExt cx="3173904" cy="2392974"/>
          </a:xfrm>
        </p:grpSpPr>
        <p:grpSp>
          <p:nvGrpSpPr>
            <p:cNvPr id="24" name="Group 23"/>
            <p:cNvGrpSpPr/>
            <p:nvPr/>
          </p:nvGrpSpPr>
          <p:grpSpPr>
            <a:xfrm>
              <a:off x="4889610" y="1916809"/>
              <a:ext cx="3092339" cy="2392974"/>
              <a:chOff x="4346685" y="1735834"/>
              <a:chExt cx="3092339" cy="2392974"/>
            </a:xfrm>
          </p:grpSpPr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7525" t="23277" r="13981" b="26001"/>
              <a:stretch>
                <a:fillRect/>
              </a:stretch>
            </p:blipFill>
            <p:spPr bwMode="auto">
              <a:xfrm flipV="1">
                <a:off x="5514975" y="2910839"/>
                <a:ext cx="1333500" cy="54673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053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4606" t="24113" r="24910" b="30244"/>
              <a:stretch>
                <a:fillRect/>
              </a:stretch>
            </p:blipFill>
            <p:spPr bwMode="auto">
              <a:xfrm flipH="1" flipV="1">
                <a:off x="5505450" y="1962150"/>
                <a:ext cx="1333500" cy="56197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4363014" y="1735834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F</a:t>
                </a:r>
                <a:endParaRPr lang="en-US" b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623037" y="2534481"/>
                <a:ext cx="18159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smtClean="0"/>
                  <a:t>1     0.06   0.03   0.04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943475" y="3445952"/>
                <a:ext cx="19811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Lane        1       2     3     4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346685" y="2097483"/>
                <a:ext cx="11176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err="1" smtClean="0"/>
                  <a:t>PRMT6</a:t>
                </a:r>
                <a:endParaRPr lang="en-US" dirty="0" smtClean="0"/>
              </a:p>
              <a:p>
                <a:pPr algn="r"/>
                <a:endParaRPr lang="en-US" sz="800" dirty="0" smtClean="0"/>
              </a:p>
              <a:p>
                <a:pPr algn="r"/>
                <a:r>
                  <a:rPr lang="en-US" sz="1200" dirty="0" smtClean="0"/>
                  <a:t>Relative band</a:t>
                </a:r>
              </a:p>
              <a:p>
                <a:pPr algn="r"/>
                <a:r>
                  <a:rPr lang="en-US" sz="1200" dirty="0" smtClean="0"/>
                  <a:t>Intensity</a:t>
                </a:r>
              </a:p>
              <a:p>
                <a:pPr algn="r"/>
                <a:endParaRPr lang="en-US" sz="800" dirty="0" smtClean="0"/>
              </a:p>
              <a:p>
                <a:pPr algn="r"/>
                <a:r>
                  <a:rPr lang="en-US" dirty="0" err="1" smtClean="0"/>
                  <a:t>Actin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sz="1400" dirty="0" smtClean="0"/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 flipV="1">
              <a:off x="7432399" y="2200636"/>
              <a:ext cx="99611" cy="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7432399" y="2653617"/>
              <a:ext cx="99611" cy="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432399" y="3302653"/>
              <a:ext cx="99611" cy="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7484509" y="2061379"/>
              <a:ext cx="57900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55 </a:t>
              </a:r>
              <a:r>
                <a:rPr lang="en-US" sz="1100" dirty="0" err="1" smtClean="0"/>
                <a:t>kDa</a:t>
              </a:r>
              <a:endParaRPr lang="en-US" sz="11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484509" y="2526236"/>
              <a:ext cx="57900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40 </a:t>
              </a:r>
              <a:r>
                <a:rPr lang="en-US" sz="1100" dirty="0" err="1" smtClean="0"/>
                <a:t>kDa</a:t>
              </a:r>
              <a:endParaRPr lang="en-US" sz="11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484509" y="3175271"/>
              <a:ext cx="57900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40 </a:t>
              </a:r>
              <a:r>
                <a:rPr lang="en-US" sz="1100" dirty="0" err="1" smtClean="0"/>
                <a:t>kDa</a:t>
              </a:r>
              <a:endParaRPr lang="en-US" sz="1100" dirty="0"/>
            </a:p>
          </p:txBody>
        </p:sp>
      </p:grpSp>
      <p:sp>
        <p:nvSpPr>
          <p:cNvPr id="36" name="Isosceles Triangle 35"/>
          <p:cNvSpPr/>
          <p:nvPr/>
        </p:nvSpPr>
        <p:spPr>
          <a:xfrm rot="5400000">
            <a:off x="5684866" y="2398087"/>
            <a:ext cx="70130" cy="8749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3614</TotalTime>
  <Words>39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Diane S</dc:creator>
  <cp:lastModifiedBy>Estrella Moyal2</cp:lastModifiedBy>
  <cp:revision>70</cp:revision>
  <dcterms:created xsi:type="dcterms:W3CDTF">2013-01-29T23:22:00Z</dcterms:created>
  <dcterms:modified xsi:type="dcterms:W3CDTF">2013-06-25T15:03:38Z</dcterms:modified>
</cp:coreProperties>
</file>