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9" autoAdjust="0"/>
    <p:restoredTop sz="94027" autoAdjust="0"/>
  </p:normalViewPr>
  <p:slideViewPr>
    <p:cSldViewPr snapToGrid="0">
      <p:cViewPr>
        <p:scale>
          <a:sx n="80" d="100"/>
          <a:sy n="80" d="100"/>
        </p:scale>
        <p:origin x="-870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E07FB-514E-41F8-8FFE-366129CC048E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F6E91-AF26-4C13-A03C-13C68E0301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4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F098B-309C-4EDA-8631-27BA36FED533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8BED5F-8BC8-41C1-ABD1-EF76BCA4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800" dirty="0" smtClean="0"/>
              <a:t>Figure 5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800765" y="1565075"/>
            <a:ext cx="6671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Myc</a:t>
            </a:r>
            <a:endParaRPr lang="en-US" dirty="0" smtClean="0"/>
          </a:p>
          <a:p>
            <a:r>
              <a:rPr lang="en-US" sz="1000" dirty="0" smtClean="0"/>
              <a:t> </a:t>
            </a:r>
          </a:p>
          <a:p>
            <a:r>
              <a:rPr lang="en-US" dirty="0" err="1" smtClean="0"/>
              <a:t>Actin</a:t>
            </a:r>
            <a:endParaRPr lang="en-US" dirty="0" smtClean="0"/>
          </a:p>
          <a:p>
            <a:endParaRPr lang="en-US" sz="800" dirty="0" smtClean="0"/>
          </a:p>
          <a:p>
            <a:r>
              <a:rPr lang="en-US" dirty="0" smtClean="0"/>
              <a:t>Time</a:t>
            </a:r>
          </a:p>
          <a:p>
            <a:r>
              <a:rPr lang="en-US" dirty="0" smtClean="0"/>
              <a:t>(hrs)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9640" t="19988" b="10668"/>
          <a:stretch>
            <a:fillRect/>
          </a:stretch>
        </p:blipFill>
        <p:spPr bwMode="auto">
          <a:xfrm>
            <a:off x="2459743" y="1919289"/>
            <a:ext cx="1471878" cy="4134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21981" y="2360570"/>
            <a:ext cx="146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smtClean="0"/>
              <a:t>0    4     8    12   24</a:t>
            </a:r>
            <a:endParaRPr lang="en-US" sz="1400" u="sng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9229" t="18148" b="21710"/>
          <a:stretch>
            <a:fillRect/>
          </a:stretch>
        </p:blipFill>
        <p:spPr bwMode="auto">
          <a:xfrm>
            <a:off x="2459744" y="1454357"/>
            <a:ext cx="1474196" cy="4134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30862" y="2607484"/>
            <a:ext cx="1167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PRMT6</a:t>
            </a:r>
            <a:r>
              <a:rPr lang="en-US" dirty="0" smtClean="0"/>
              <a:t>-wt</a:t>
            </a:r>
            <a:endParaRPr lang="en-US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/>
          <a:srcRect l="2857" t="12355" r="9286" b="9522"/>
          <a:stretch>
            <a:fillRect/>
          </a:stretch>
        </p:blipFill>
        <p:spPr bwMode="auto">
          <a:xfrm>
            <a:off x="5557781" y="1911538"/>
            <a:ext cx="1460665" cy="427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 l="2858" t="15004" r="25442" b="11971"/>
          <a:stretch>
            <a:fillRect/>
          </a:stretch>
        </p:blipFill>
        <p:spPr bwMode="auto">
          <a:xfrm>
            <a:off x="5557781" y="1440804"/>
            <a:ext cx="1472541" cy="415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5648052" y="2607484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PRMT6-KLA</a:t>
            </a:r>
            <a:endParaRPr 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/>
          <a:srcRect l="1848" t="19203" r="11953" b="25325"/>
          <a:stretch>
            <a:fillRect/>
          </a:stretch>
        </p:blipFill>
        <p:spPr bwMode="auto">
          <a:xfrm>
            <a:off x="4013501" y="1440804"/>
            <a:ext cx="1470991" cy="4134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/>
          <a:srcRect t="23812" r="2652" b="34125"/>
          <a:stretch>
            <a:fillRect/>
          </a:stretch>
        </p:blipFill>
        <p:spPr bwMode="auto">
          <a:xfrm>
            <a:off x="4013501" y="1911538"/>
            <a:ext cx="1459548" cy="4214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4019256" y="2607484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PRMT6-R35A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051917" y="2360570"/>
            <a:ext cx="146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smtClean="0"/>
              <a:t>0    4     8    12   24</a:t>
            </a:r>
            <a:endParaRPr lang="en-US" sz="1400" u="sng" dirty="0"/>
          </a:p>
        </p:txBody>
      </p:sp>
      <p:sp>
        <p:nvSpPr>
          <p:cNvPr id="18" name="TextBox 17"/>
          <p:cNvSpPr txBox="1"/>
          <p:nvPr/>
        </p:nvSpPr>
        <p:spPr>
          <a:xfrm>
            <a:off x="5617481" y="2360570"/>
            <a:ext cx="1465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 smtClean="0"/>
              <a:t>0    4     8    12   24</a:t>
            </a:r>
            <a:endParaRPr lang="en-US" sz="1400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1480457" y="116114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480457" y="354148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43100" y="3543300"/>
            <a:ext cx="508635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Straight Connector 22"/>
          <p:cNvCxnSpPr/>
          <p:nvPr/>
        </p:nvCxnSpPr>
        <p:spPr>
          <a:xfrm flipV="1">
            <a:off x="7079022" y="1448791"/>
            <a:ext cx="99611" cy="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7079022" y="1832760"/>
            <a:ext cx="99611" cy="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7079022" y="2050475"/>
            <a:ext cx="99611" cy="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31126" y="1318161"/>
            <a:ext cx="5036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55 </a:t>
            </a:r>
            <a:r>
              <a:rPr lang="en-US" sz="900" dirty="0" err="1" smtClean="0"/>
              <a:t>kDa</a:t>
            </a:r>
            <a:endParaRPr lang="en-US" sz="900" dirty="0"/>
          </a:p>
        </p:txBody>
      </p:sp>
      <p:sp>
        <p:nvSpPr>
          <p:cNvPr id="31" name="TextBox 30"/>
          <p:cNvSpPr txBox="1"/>
          <p:nvPr/>
        </p:nvSpPr>
        <p:spPr>
          <a:xfrm>
            <a:off x="7131126" y="1714005"/>
            <a:ext cx="5036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40 </a:t>
            </a:r>
            <a:r>
              <a:rPr lang="en-US" sz="900" dirty="0" err="1" smtClean="0"/>
              <a:t>kDa</a:t>
            </a:r>
            <a:endParaRPr lang="en-US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7131126" y="1931719"/>
            <a:ext cx="5036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/>
              <a:t>40 </a:t>
            </a:r>
            <a:r>
              <a:rPr lang="en-US" sz="900" dirty="0" err="1" smtClean="0"/>
              <a:t>kDa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3614</TotalTime>
  <Words>35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Figure 5</vt:lpstr>
    </vt:vector>
  </TitlesOfParts>
  <Company>Your Company 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Diane S</dc:creator>
  <cp:lastModifiedBy>Estrella Moyal2</cp:lastModifiedBy>
  <cp:revision>71</cp:revision>
  <dcterms:created xsi:type="dcterms:W3CDTF">2013-01-29T23:22:00Z</dcterms:created>
  <dcterms:modified xsi:type="dcterms:W3CDTF">2013-06-25T15:02:03Z</dcterms:modified>
</cp:coreProperties>
</file>