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50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AFEB0-1EC4-46BB-B41A-734225F1F8F3}" type="datetimeFigureOut">
              <a:rPr lang="en-AU" smtClean="0"/>
              <a:pPr/>
              <a:t>10/06/2013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831F71-4BB6-4369-A68E-893A0081F642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1F84-8243-4FE4-8BBD-85634C622AB4}" type="datetimeFigureOut">
              <a:rPr lang="en-AU" smtClean="0"/>
              <a:pPr/>
              <a:t>10/06/2013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F6CE-23B6-4DE7-97DC-0FF141A1126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1F84-8243-4FE4-8BBD-85634C622AB4}" type="datetimeFigureOut">
              <a:rPr lang="en-AU" smtClean="0"/>
              <a:pPr/>
              <a:t>10/06/2013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F6CE-23B6-4DE7-97DC-0FF141A1126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1F84-8243-4FE4-8BBD-85634C622AB4}" type="datetimeFigureOut">
              <a:rPr lang="en-AU" smtClean="0"/>
              <a:pPr/>
              <a:t>10/06/2013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F6CE-23B6-4DE7-97DC-0FF141A1126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1F84-8243-4FE4-8BBD-85634C622AB4}" type="datetimeFigureOut">
              <a:rPr lang="en-AU" smtClean="0"/>
              <a:pPr/>
              <a:t>10/06/2013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F6CE-23B6-4DE7-97DC-0FF141A1126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1F84-8243-4FE4-8BBD-85634C622AB4}" type="datetimeFigureOut">
              <a:rPr lang="en-AU" smtClean="0"/>
              <a:pPr/>
              <a:t>10/06/2013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F6CE-23B6-4DE7-97DC-0FF141A1126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1F84-8243-4FE4-8BBD-85634C622AB4}" type="datetimeFigureOut">
              <a:rPr lang="en-AU" smtClean="0"/>
              <a:pPr/>
              <a:t>10/06/2013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F6CE-23B6-4DE7-97DC-0FF141A1126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1F84-8243-4FE4-8BBD-85634C622AB4}" type="datetimeFigureOut">
              <a:rPr lang="en-AU" smtClean="0"/>
              <a:pPr/>
              <a:t>10/06/2013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F6CE-23B6-4DE7-97DC-0FF141A1126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1F84-8243-4FE4-8BBD-85634C622AB4}" type="datetimeFigureOut">
              <a:rPr lang="en-AU" smtClean="0"/>
              <a:pPr/>
              <a:t>10/06/2013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F6CE-23B6-4DE7-97DC-0FF141A1126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1F84-8243-4FE4-8BBD-85634C622AB4}" type="datetimeFigureOut">
              <a:rPr lang="en-AU" smtClean="0"/>
              <a:pPr/>
              <a:t>10/06/2013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F6CE-23B6-4DE7-97DC-0FF141A1126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1F84-8243-4FE4-8BBD-85634C622AB4}" type="datetimeFigureOut">
              <a:rPr lang="en-AU" smtClean="0"/>
              <a:pPr/>
              <a:t>10/06/2013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F6CE-23B6-4DE7-97DC-0FF141A1126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1F84-8243-4FE4-8BBD-85634C622AB4}" type="datetimeFigureOut">
              <a:rPr lang="en-AU" smtClean="0"/>
              <a:pPr/>
              <a:t>10/06/2013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F6CE-23B6-4DE7-97DC-0FF141A1126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41F84-8243-4FE4-8BBD-85634C622AB4}" type="datetimeFigureOut">
              <a:rPr lang="en-AU" smtClean="0"/>
              <a:pPr/>
              <a:t>10/06/2013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1F6CE-23B6-4DE7-97DC-0FF141A1126B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ight Brace 29"/>
          <p:cNvSpPr/>
          <p:nvPr/>
        </p:nvSpPr>
        <p:spPr>
          <a:xfrm>
            <a:off x="7524328" y="3825064"/>
            <a:ext cx="144016" cy="144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32" name="Group 31"/>
          <p:cNvGrpSpPr/>
          <p:nvPr/>
        </p:nvGrpSpPr>
        <p:grpSpPr>
          <a:xfrm>
            <a:off x="142875" y="332656"/>
            <a:ext cx="9070813" cy="5581650"/>
            <a:chOff x="142875" y="332656"/>
            <a:chExt cx="9070813" cy="5581650"/>
          </a:xfrm>
        </p:grpSpPr>
        <p:grpSp>
          <p:nvGrpSpPr>
            <p:cNvPr id="29" name="Group 28"/>
            <p:cNvGrpSpPr/>
            <p:nvPr/>
          </p:nvGrpSpPr>
          <p:grpSpPr>
            <a:xfrm>
              <a:off x="142875" y="332656"/>
              <a:ext cx="9070813" cy="5581650"/>
              <a:chOff x="142875" y="638175"/>
              <a:chExt cx="9070813" cy="5581650"/>
            </a:xfrm>
          </p:grpSpPr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42875" y="638175"/>
                <a:ext cx="8858250" cy="5581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3" name="TextBox 2"/>
              <p:cNvSpPr txBox="1"/>
              <p:nvPr/>
            </p:nvSpPr>
            <p:spPr>
              <a:xfrm>
                <a:off x="755576" y="692696"/>
                <a:ext cx="17281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dirty="0" smtClean="0">
                    <a:latin typeface="Arial" pitchFamily="34" charset="0"/>
                    <a:cs typeface="Arial" pitchFamily="34" charset="0"/>
                  </a:rPr>
                  <a:t>(B) 3Dpol</a:t>
                </a:r>
                <a:endParaRPr lang="en-AU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2051720" y="5373216"/>
                <a:ext cx="5760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1200" dirty="0" smtClean="0">
                    <a:latin typeface="Arial" pitchFamily="34" charset="0"/>
                    <a:cs typeface="Arial" pitchFamily="34" charset="0"/>
                  </a:rPr>
                  <a:t>100.0</a:t>
                </a:r>
                <a:endParaRPr lang="en-AU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5436096" y="5633538"/>
                <a:ext cx="5760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1200" dirty="0" smtClean="0">
                    <a:latin typeface="Arial" pitchFamily="34" charset="0"/>
                    <a:cs typeface="Arial" pitchFamily="34" charset="0"/>
                  </a:rPr>
                  <a:t>100.0</a:t>
                </a:r>
                <a:endParaRPr lang="en-AU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5148064" y="5085184"/>
                <a:ext cx="5760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1200" dirty="0" smtClean="0">
                    <a:latin typeface="Arial" pitchFamily="34" charset="0"/>
                    <a:cs typeface="Arial" pitchFamily="34" charset="0"/>
                  </a:rPr>
                  <a:t>100.0</a:t>
                </a:r>
                <a:endParaRPr lang="en-AU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004048" y="4248798"/>
                <a:ext cx="5760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1200" dirty="0" smtClean="0">
                    <a:latin typeface="Arial" pitchFamily="34" charset="0"/>
                    <a:cs typeface="Arial" pitchFamily="34" charset="0"/>
                  </a:rPr>
                  <a:t>100.0</a:t>
                </a:r>
                <a:endParaRPr lang="en-AU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871518" y="4378959"/>
                <a:ext cx="5760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1200" dirty="0" smtClean="0">
                    <a:latin typeface="Arial" pitchFamily="34" charset="0"/>
                    <a:cs typeface="Arial" pitchFamily="34" charset="0"/>
                  </a:rPr>
                  <a:t>100.0</a:t>
                </a:r>
                <a:endParaRPr lang="en-AU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165293" y="3991209"/>
                <a:ext cx="5760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1200" dirty="0" smtClean="0">
                    <a:latin typeface="Arial" pitchFamily="34" charset="0"/>
                    <a:cs typeface="Arial" pitchFamily="34" charset="0"/>
                  </a:rPr>
                  <a:t>59.6</a:t>
                </a:r>
                <a:endParaRPr lang="en-AU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312042" y="3631169"/>
                <a:ext cx="5760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1200" dirty="0" smtClean="0">
                    <a:latin typeface="Arial" pitchFamily="34" charset="0"/>
                    <a:cs typeface="Arial" pitchFamily="34" charset="0"/>
                  </a:rPr>
                  <a:t>56.2</a:t>
                </a:r>
                <a:endParaRPr lang="en-AU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483768" y="3212976"/>
                <a:ext cx="5760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1200" dirty="0" smtClean="0">
                    <a:latin typeface="Arial" pitchFamily="34" charset="0"/>
                    <a:cs typeface="Arial" pitchFamily="34" charset="0"/>
                  </a:rPr>
                  <a:t>90.3</a:t>
                </a:r>
                <a:endParaRPr lang="en-AU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2744090" y="2808638"/>
                <a:ext cx="5760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1200" dirty="0" smtClean="0">
                    <a:latin typeface="Arial" pitchFamily="34" charset="0"/>
                    <a:cs typeface="Arial" pitchFamily="34" charset="0"/>
                  </a:rPr>
                  <a:t>100.0</a:t>
                </a:r>
                <a:endParaRPr lang="en-AU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3032122" y="3429000"/>
                <a:ext cx="5760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1200" dirty="0" smtClean="0">
                    <a:latin typeface="Arial" pitchFamily="34" charset="0"/>
                    <a:cs typeface="Arial" pitchFamily="34" charset="0"/>
                  </a:rPr>
                  <a:t>67.1</a:t>
                </a:r>
                <a:endParaRPr lang="en-AU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4211960" y="2348880"/>
                <a:ext cx="5760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1200" dirty="0" smtClean="0">
                    <a:latin typeface="Arial" pitchFamily="34" charset="0"/>
                    <a:cs typeface="Arial" pitchFamily="34" charset="0"/>
                  </a:rPr>
                  <a:t>61.8</a:t>
                </a:r>
                <a:endParaRPr lang="en-AU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323528" y="5301208"/>
                <a:ext cx="15841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1400" b="1" dirty="0" smtClean="0">
                    <a:latin typeface="Arial" pitchFamily="34" charset="0"/>
                    <a:cs typeface="Arial" pitchFamily="34" charset="0"/>
                  </a:rPr>
                  <a:t>Theilovirus</a:t>
                </a:r>
                <a:endParaRPr lang="en-AU" sz="14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23528" y="3913311"/>
                <a:ext cx="15841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1400" b="1" dirty="0" smtClean="0">
                    <a:latin typeface="Arial" pitchFamily="34" charset="0"/>
                    <a:cs typeface="Arial" pitchFamily="34" charset="0"/>
                  </a:rPr>
                  <a:t>EMCV</a:t>
                </a:r>
                <a:endParaRPr lang="en-AU" sz="14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5566257" y="4293096"/>
                <a:ext cx="1044000" cy="360000"/>
              </a:xfrm>
              <a:prstGeom prst="rect">
                <a:avLst/>
              </a:prstGeom>
              <a:solidFill>
                <a:srgbClr val="4F81BD">
                  <a:alpha val="25882"/>
                </a:srgbClr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Right Brace 18"/>
              <p:cNvSpPr/>
              <p:nvPr/>
            </p:nvSpPr>
            <p:spPr>
              <a:xfrm>
                <a:off x="7092280" y="692696"/>
                <a:ext cx="144016" cy="3024000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A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Right Brace 20"/>
              <p:cNvSpPr/>
              <p:nvPr/>
            </p:nvSpPr>
            <p:spPr>
              <a:xfrm>
                <a:off x="7524328" y="3775185"/>
                <a:ext cx="144016" cy="324000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A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Right Brace 22"/>
              <p:cNvSpPr/>
              <p:nvPr/>
            </p:nvSpPr>
            <p:spPr>
              <a:xfrm>
                <a:off x="7524328" y="4306951"/>
                <a:ext cx="144016" cy="324000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A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Right Brace 23"/>
              <p:cNvSpPr/>
              <p:nvPr/>
            </p:nvSpPr>
            <p:spPr>
              <a:xfrm>
                <a:off x="7676728" y="4650403"/>
                <a:ext cx="144016" cy="144000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A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7308304" y="2034037"/>
                <a:ext cx="13681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1400" dirty="0" smtClean="0">
                    <a:latin typeface="Arial" pitchFamily="34" charset="0"/>
                    <a:cs typeface="Arial" pitchFamily="34" charset="0"/>
                  </a:rPr>
                  <a:t>Lineage A</a:t>
                </a:r>
                <a:endParaRPr lang="en-AU" sz="14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57222" y="3756005"/>
                <a:ext cx="13681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1400" dirty="0" smtClean="0">
                    <a:latin typeface="Arial" pitchFamily="34" charset="0"/>
                    <a:cs typeface="Arial" pitchFamily="34" charset="0"/>
                  </a:rPr>
                  <a:t>Lineage C</a:t>
                </a:r>
                <a:endParaRPr lang="en-AU" sz="14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7651153" y="4276508"/>
                <a:ext cx="13681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1400" dirty="0" smtClean="0">
                    <a:latin typeface="Arial" pitchFamily="34" charset="0"/>
                    <a:cs typeface="Arial" pitchFamily="34" charset="0"/>
                  </a:rPr>
                  <a:t>Lineage D</a:t>
                </a:r>
                <a:endParaRPr lang="en-AU" sz="14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7845536" y="4525708"/>
                <a:ext cx="13681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1400" dirty="0" smtClean="0">
                    <a:latin typeface="Arial" pitchFamily="34" charset="0"/>
                    <a:cs typeface="Arial" pitchFamily="34" charset="0"/>
                  </a:rPr>
                  <a:t>Lineage E</a:t>
                </a:r>
                <a:endParaRPr lang="en-AU" sz="14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7651756" y="3708075"/>
              <a:ext cx="13681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400" dirty="0" smtClean="0">
                  <a:latin typeface="Arial" pitchFamily="34" charset="0"/>
                  <a:cs typeface="Arial" pitchFamily="34" charset="0"/>
                </a:rPr>
                <a:t>Lineage B</a:t>
              </a:r>
              <a:endParaRPr lang="en-AU" sz="14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27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DSO National Laboratories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ysuyin</dc:creator>
  <cp:lastModifiedBy>ysuyin</cp:lastModifiedBy>
  <cp:revision>37</cp:revision>
  <dcterms:created xsi:type="dcterms:W3CDTF">2012-11-21T05:48:01Z</dcterms:created>
  <dcterms:modified xsi:type="dcterms:W3CDTF">2013-06-10T09:28:12Z</dcterms:modified>
</cp:coreProperties>
</file>