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761163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1128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C713-43A1-4058-A5AA-3C6C69A622D4}" type="datetimeFigureOut">
              <a:rPr lang="en-IN" smtClean="0"/>
              <a:pPr/>
              <a:t>12-10-2013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E057-CE0A-40EE-80CF-3C5A048F5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C713-43A1-4058-A5AA-3C6C69A622D4}" type="datetimeFigureOut">
              <a:rPr lang="en-IN" smtClean="0"/>
              <a:pPr/>
              <a:t>12-10-2013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E057-CE0A-40EE-80CF-3C5A048F5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C713-43A1-4058-A5AA-3C6C69A622D4}" type="datetimeFigureOut">
              <a:rPr lang="en-IN" smtClean="0"/>
              <a:pPr/>
              <a:t>12-10-2013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E057-CE0A-40EE-80CF-3C5A048F5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C713-43A1-4058-A5AA-3C6C69A622D4}" type="datetimeFigureOut">
              <a:rPr lang="en-IN" smtClean="0"/>
              <a:pPr/>
              <a:t>12-10-2013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E057-CE0A-40EE-80CF-3C5A048F5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C713-43A1-4058-A5AA-3C6C69A622D4}" type="datetimeFigureOut">
              <a:rPr lang="en-IN" smtClean="0"/>
              <a:pPr/>
              <a:t>12-10-2013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E057-CE0A-40EE-80CF-3C5A048F5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C713-43A1-4058-A5AA-3C6C69A622D4}" type="datetimeFigureOut">
              <a:rPr lang="en-IN" smtClean="0"/>
              <a:pPr/>
              <a:t>12-10-2013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E057-CE0A-40EE-80CF-3C5A048F5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C713-43A1-4058-A5AA-3C6C69A622D4}" type="datetimeFigureOut">
              <a:rPr lang="en-IN" smtClean="0"/>
              <a:pPr/>
              <a:t>12-10-2013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E057-CE0A-40EE-80CF-3C5A048F5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C713-43A1-4058-A5AA-3C6C69A622D4}" type="datetimeFigureOut">
              <a:rPr lang="en-IN" smtClean="0"/>
              <a:pPr/>
              <a:t>12-10-2013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E057-CE0A-40EE-80CF-3C5A048F5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C713-43A1-4058-A5AA-3C6C69A622D4}" type="datetimeFigureOut">
              <a:rPr lang="en-IN" smtClean="0"/>
              <a:pPr/>
              <a:t>12-10-2013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E057-CE0A-40EE-80CF-3C5A048F5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C713-43A1-4058-A5AA-3C6C69A622D4}" type="datetimeFigureOut">
              <a:rPr lang="en-IN" smtClean="0"/>
              <a:pPr/>
              <a:t>12-10-2013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E057-CE0A-40EE-80CF-3C5A048F5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9C713-43A1-4058-A5AA-3C6C69A622D4}" type="datetimeFigureOut">
              <a:rPr lang="en-IN" smtClean="0"/>
              <a:pPr/>
              <a:t>12-10-2013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8E057-CE0A-40EE-80CF-3C5A048F5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9C713-43A1-4058-A5AA-3C6C69A622D4}" type="datetimeFigureOut">
              <a:rPr lang="en-IN" smtClean="0"/>
              <a:pPr/>
              <a:t>12-10-2013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8E057-CE0A-40EE-80CF-3C5A048F59E7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116632" y="35496"/>
            <a:ext cx="4957212" cy="7933759"/>
            <a:chOff x="-99392" y="-49391"/>
            <a:chExt cx="4957212" cy="7933759"/>
          </a:xfrm>
        </p:grpSpPr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41679" y="500915"/>
              <a:ext cx="2952328" cy="2089313"/>
            </a:xfrm>
            <a:prstGeom prst="rect">
              <a:avLst/>
            </a:prstGeom>
            <a:noFill/>
          </p:spPr>
        </p:pic>
        <p:pic>
          <p:nvPicPr>
            <p:cNvPr id="6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00808" y="3134759"/>
              <a:ext cx="2955816" cy="2088232"/>
            </a:xfrm>
            <a:prstGeom prst="rect">
              <a:avLst/>
            </a:prstGeom>
            <a:noFill/>
          </p:spPr>
        </p:pic>
        <p:pic>
          <p:nvPicPr>
            <p:cNvPr id="7" name="Picture 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23534" y="5940152"/>
              <a:ext cx="3234286" cy="1944216"/>
            </a:xfrm>
            <a:prstGeom prst="rect">
              <a:avLst/>
            </a:prstGeom>
            <a:noFill/>
          </p:spPr>
        </p:pic>
        <p:sp>
          <p:nvSpPr>
            <p:cNvPr id="8" name="TextBox 7"/>
            <p:cNvSpPr txBox="1"/>
            <p:nvPr/>
          </p:nvSpPr>
          <p:spPr>
            <a:xfrm>
              <a:off x="-99392" y="-49391"/>
              <a:ext cx="20093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err="1" smtClean="0">
                  <a:latin typeface="Times New Roman" pitchFamily="18" charset="0"/>
                  <a:cs typeface="Times New Roman" pitchFamily="18" charset="0"/>
                </a:rPr>
                <a:t>Nutan</a:t>
              </a:r>
              <a:r>
                <a:rPr lang="en-US" sz="1200" b="1" dirty="0" smtClean="0">
                  <a:latin typeface="Times New Roman" pitchFamily="18" charset="0"/>
                  <a:cs typeface="Times New Roman" pitchFamily="18" charset="0"/>
                </a:rPr>
                <a:t> et al.</a:t>
              </a:r>
            </a:p>
            <a:p>
              <a:r>
                <a:rPr lang="en-US" sz="1200" b="1" dirty="0" smtClean="0">
                  <a:latin typeface="Times New Roman" pitchFamily="18" charset="0"/>
                  <a:cs typeface="Times New Roman" pitchFamily="18" charset="0"/>
                </a:rPr>
                <a:t>Additional file 2: Figure </a:t>
              </a:r>
              <a:r>
                <a:rPr lang="en-US" sz="1200" b="1" dirty="0">
                  <a:latin typeface="Times New Roman" pitchFamily="18" charset="0"/>
                  <a:cs typeface="Times New Roman" pitchFamily="18" charset="0"/>
                </a:rPr>
                <a:t>S2</a:t>
              </a:r>
              <a:r>
                <a:rPr lang="en-US" sz="1200" b="1" dirty="0" smtClean="0"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IN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356992" y="2635054"/>
            <a:ext cx="312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a)</a:t>
            </a:r>
            <a:endParaRPr lang="en-IN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45875" y="5332600"/>
            <a:ext cx="3209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IN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76392" y="7952445"/>
            <a:ext cx="3048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IN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17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Dr. S.K Gupta</dc:creator>
  <cp:lastModifiedBy>Abella, Jerard Dave</cp:lastModifiedBy>
  <cp:revision>11</cp:revision>
  <dcterms:created xsi:type="dcterms:W3CDTF">2013-01-30T06:19:01Z</dcterms:created>
  <dcterms:modified xsi:type="dcterms:W3CDTF">2013-10-12T10:02:21Z</dcterms:modified>
</cp:coreProperties>
</file>