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761163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0" d="100"/>
          <a:sy n="400" d="100"/>
        </p:scale>
        <p:origin x="-174" y="-19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27384" y="22617"/>
            <a:ext cx="2009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Times New Roman" pitchFamily="18" charset="0"/>
                <a:cs typeface="Times New Roman" pitchFamily="18" charset="0"/>
              </a:rPr>
              <a:t>Nutan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 et al.</a:t>
            </a:r>
          </a:p>
          <a:p>
            <a:r>
              <a:rPr lang="en-US" sz="1200" b="1" smtClean="0">
                <a:latin typeface="Times New Roman" pitchFamily="18" charset="0"/>
                <a:cs typeface="Times New Roman" pitchFamily="18" charset="0"/>
              </a:rPr>
              <a:t>Additional file 4: Figure S4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IN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92294" y="2694801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IN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60478" y="5152257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IN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7188" y="3000364"/>
            <a:ext cx="362728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6838" y="5570983"/>
            <a:ext cx="3390922" cy="221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3276508" y="771527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IN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12" y="471459"/>
            <a:ext cx="3286148" cy="2340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14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 S.K Gupta</dc:creator>
  <cp:lastModifiedBy>Abella, Jerard Dave</cp:lastModifiedBy>
  <cp:revision>39</cp:revision>
  <dcterms:created xsi:type="dcterms:W3CDTF">2013-01-30T06:19:01Z</dcterms:created>
  <dcterms:modified xsi:type="dcterms:W3CDTF">2013-10-12T10:03:10Z</dcterms:modified>
</cp:coreProperties>
</file>