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181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20/02/14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 descr="ethanol protein synthesy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476672"/>
            <a:ext cx="6192687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Presentazione su schermo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Presentazione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Ewan</dc:creator>
  <cp:lastModifiedBy>Antonio Paoli</cp:lastModifiedBy>
  <cp:revision>2</cp:revision>
  <dcterms:created xsi:type="dcterms:W3CDTF">2014-02-19T11:22:27Z</dcterms:created>
  <dcterms:modified xsi:type="dcterms:W3CDTF">2014-02-20T11:55:11Z</dcterms:modified>
</cp:coreProperties>
</file>