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D5F03-9721-4669-A08C-0CCCBBD04C68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71EE-0D45-498E-BBB7-500415E8F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43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D5F03-9721-4669-A08C-0CCCBBD04C68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71EE-0D45-498E-BBB7-500415E8F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063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D5F03-9721-4669-A08C-0CCCBBD04C68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71EE-0D45-498E-BBB7-500415E8F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34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D5F03-9721-4669-A08C-0CCCBBD04C68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71EE-0D45-498E-BBB7-500415E8F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28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D5F03-9721-4669-A08C-0CCCBBD04C68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71EE-0D45-498E-BBB7-500415E8F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1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D5F03-9721-4669-A08C-0CCCBBD04C68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71EE-0D45-498E-BBB7-500415E8F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95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D5F03-9721-4669-A08C-0CCCBBD04C68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71EE-0D45-498E-BBB7-500415E8F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17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D5F03-9721-4669-A08C-0CCCBBD04C68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71EE-0D45-498E-BBB7-500415E8F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8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D5F03-9721-4669-A08C-0CCCBBD04C68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71EE-0D45-498E-BBB7-500415E8F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411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D5F03-9721-4669-A08C-0CCCBBD04C68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71EE-0D45-498E-BBB7-500415E8F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97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D5F03-9721-4669-A08C-0CCCBBD04C68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71EE-0D45-498E-BBB7-500415E8F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48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D5F03-9721-4669-A08C-0CCCBBD04C68}" type="datetimeFigureOut">
              <a:rPr lang="en-US" smtClean="0"/>
              <a:t>8/30/2013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E71EE-0D45-498E-BBB7-500415E8F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0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09600"/>
            <a:ext cx="7924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6200" y="6128570"/>
            <a:ext cx="8887691" cy="72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15000"/>
              </a:lnSpc>
              <a:spcAft>
                <a:spcPts val="1000"/>
              </a:spcAft>
            </a:pPr>
            <a:r>
              <a:rPr lang="en-US" dirty="0" smtClean="0">
                <a:ea typeface="Calibri"/>
                <a:cs typeface="Calibri"/>
              </a:rPr>
              <a:t>Figure </a:t>
            </a:r>
            <a:r>
              <a:rPr lang="en-US" dirty="0">
                <a:ea typeface="Calibri"/>
                <a:cs typeface="Calibri"/>
              </a:rPr>
              <a:t>3; Causal loop diagram of multiple factors influencing optimal hypertension control in West Africa.</a:t>
            </a:r>
            <a:endParaRPr lang="en-US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17470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UIUC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Iwelunmor, Juliet</dc:creator>
  <cp:lastModifiedBy>Iwelunmor, Juliet</cp:lastModifiedBy>
  <cp:revision>1</cp:revision>
  <dcterms:created xsi:type="dcterms:W3CDTF">2013-08-30T14:09:56Z</dcterms:created>
  <dcterms:modified xsi:type="dcterms:W3CDTF">2013-08-30T14:13:43Z</dcterms:modified>
</cp:coreProperties>
</file>