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3300" y="-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D2C2-D5A0-41BC-AEF3-C1158A156915}" type="datetimeFigureOut">
              <a:rPr lang="en-CA" smtClean="0"/>
              <a:t>15/03/2013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F023-CBDB-4890-82BE-847172C610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11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D2C2-D5A0-41BC-AEF3-C1158A156915}" type="datetimeFigureOut">
              <a:rPr lang="en-CA" smtClean="0"/>
              <a:t>15/03/2013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F023-CBDB-4890-82BE-847172C610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1032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D2C2-D5A0-41BC-AEF3-C1158A156915}" type="datetimeFigureOut">
              <a:rPr lang="en-CA" smtClean="0"/>
              <a:t>15/03/2013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F023-CBDB-4890-82BE-847172C610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7149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D2C2-D5A0-41BC-AEF3-C1158A156915}" type="datetimeFigureOut">
              <a:rPr lang="en-CA" smtClean="0"/>
              <a:t>15/03/2013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F023-CBDB-4890-82BE-847172C610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0731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D2C2-D5A0-41BC-AEF3-C1158A156915}" type="datetimeFigureOut">
              <a:rPr lang="en-CA" smtClean="0"/>
              <a:t>15/03/2013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F023-CBDB-4890-82BE-847172C610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5354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D2C2-D5A0-41BC-AEF3-C1158A156915}" type="datetimeFigureOut">
              <a:rPr lang="en-CA" smtClean="0"/>
              <a:t>15/03/2013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F023-CBDB-4890-82BE-847172C610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7136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D2C2-D5A0-41BC-AEF3-C1158A156915}" type="datetimeFigureOut">
              <a:rPr lang="en-CA" smtClean="0"/>
              <a:t>15/03/2013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F023-CBDB-4890-82BE-847172C610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9578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D2C2-D5A0-41BC-AEF3-C1158A156915}" type="datetimeFigureOut">
              <a:rPr lang="en-CA" smtClean="0"/>
              <a:t>15/03/2013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F023-CBDB-4890-82BE-847172C610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8022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D2C2-D5A0-41BC-AEF3-C1158A156915}" type="datetimeFigureOut">
              <a:rPr lang="en-CA" smtClean="0"/>
              <a:t>15/03/2013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F023-CBDB-4890-82BE-847172C610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5155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D2C2-D5A0-41BC-AEF3-C1158A156915}" type="datetimeFigureOut">
              <a:rPr lang="en-CA" smtClean="0"/>
              <a:t>15/03/2013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F023-CBDB-4890-82BE-847172C610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333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3D2C2-D5A0-41BC-AEF3-C1158A156915}" type="datetimeFigureOut">
              <a:rPr lang="en-CA" smtClean="0"/>
              <a:t>15/03/2013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4F023-CBDB-4890-82BE-847172C610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413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3D2C2-D5A0-41BC-AEF3-C1158A156915}" type="datetimeFigureOut">
              <a:rPr lang="en-CA" smtClean="0"/>
              <a:t>15/03/2013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4F023-CBDB-4890-82BE-847172C6105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280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Description: C:\Users\sslaught\AppData\Local\Microsoft\Windows\Temporary Internet Files\Content.Outlook\7HUOEG82\M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28" y="1547664"/>
            <a:ext cx="1847851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628" y="2123728"/>
            <a:ext cx="2343151" cy="196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868" y="5199594"/>
            <a:ext cx="2243139" cy="2243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8152" y="539552"/>
            <a:ext cx="48996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smtClean="0"/>
              <a:t>Appendix </a:t>
            </a:r>
            <a:r>
              <a:rPr lang="en-CA" sz="2000"/>
              <a:t>B</a:t>
            </a:r>
            <a:endParaRPr lang="en-CA" sz="2000" dirty="0" smtClean="0"/>
          </a:p>
          <a:p>
            <a:pPr algn="ctr"/>
            <a:r>
              <a:rPr lang="en-CA" sz="2000" dirty="0" smtClean="0"/>
              <a:t>Sit-to-Stand Paper-Based Reminder Examples</a:t>
            </a:r>
            <a:endParaRPr lang="en-CA" sz="20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70" y="5199594"/>
            <a:ext cx="2323566" cy="1950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5222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6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Alberta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Carla Ickert</dc:creator>
  <cp:lastModifiedBy>Carla Ickert</cp:lastModifiedBy>
  <cp:revision>11</cp:revision>
  <dcterms:created xsi:type="dcterms:W3CDTF">2012-08-07T19:46:51Z</dcterms:created>
  <dcterms:modified xsi:type="dcterms:W3CDTF">2013-03-15T21:42:21Z</dcterms:modified>
</cp:coreProperties>
</file>