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566" y="17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E31B7-11C7-4FEC-95EE-E867A0B54C30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B4D00-25A2-44BF-B0ED-3074FD4F481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B4D00-25A2-44BF-B0ED-3074FD4F4810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3C2CC-5AC3-40EA-A36E-10771983BE3D}" type="datetimeFigureOut">
              <a:rPr kumimoji="1" lang="ja-JP" altLang="en-US" smtClean="0"/>
              <a:pPr/>
              <a:t>2012/9/15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6EDB2-63F9-44BE-B566-360D56F2174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620688" y="776536"/>
            <a:ext cx="93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Figure </a:t>
            </a:r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  <p:pic>
        <p:nvPicPr>
          <p:cNvPr id="4" name="Picture 8" descr="C:\Users\Tomomi KATOH\Desktop\Figure\新しいフォルダ\Figure.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8760" y="1267723"/>
            <a:ext cx="4320000" cy="32532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</Words>
  <Application>Microsoft Office PowerPoint</Application>
  <PresentationFormat>A4 210 x 297 mm</PresentationFormat>
  <Paragraphs>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Tomomi KATOH</dc:creator>
  <cp:lastModifiedBy>Tomomi KATOH</cp:lastModifiedBy>
  <cp:revision>8</cp:revision>
  <dcterms:created xsi:type="dcterms:W3CDTF">2012-09-01T06:43:46Z</dcterms:created>
  <dcterms:modified xsi:type="dcterms:W3CDTF">2012-09-15T08:35:28Z</dcterms:modified>
</cp:coreProperties>
</file>