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5C40-2AFA-4645-A57C-25082F339BE2}" type="datetimeFigureOut">
              <a:rPr lang="fr-FR" smtClean="0"/>
              <a:pPr/>
              <a:t>01/01/2013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81BC6-D989-4A67-9A60-6CE1A3F7A1C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5C40-2AFA-4645-A57C-25082F339BE2}" type="datetimeFigureOut">
              <a:rPr lang="fr-FR" smtClean="0"/>
              <a:pPr/>
              <a:t>01/01/2013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81BC6-D989-4A67-9A60-6CE1A3F7A1C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5C40-2AFA-4645-A57C-25082F339BE2}" type="datetimeFigureOut">
              <a:rPr lang="fr-FR" smtClean="0"/>
              <a:pPr/>
              <a:t>01/01/2013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81BC6-D989-4A67-9A60-6CE1A3F7A1C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5C40-2AFA-4645-A57C-25082F339BE2}" type="datetimeFigureOut">
              <a:rPr lang="fr-FR" smtClean="0"/>
              <a:pPr/>
              <a:t>01/01/2013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81BC6-D989-4A67-9A60-6CE1A3F7A1C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5C40-2AFA-4645-A57C-25082F339BE2}" type="datetimeFigureOut">
              <a:rPr lang="fr-FR" smtClean="0"/>
              <a:pPr/>
              <a:t>01/01/2013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81BC6-D989-4A67-9A60-6CE1A3F7A1C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5C40-2AFA-4645-A57C-25082F339BE2}" type="datetimeFigureOut">
              <a:rPr lang="fr-FR" smtClean="0"/>
              <a:pPr/>
              <a:t>01/01/2013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81BC6-D989-4A67-9A60-6CE1A3F7A1C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5C40-2AFA-4645-A57C-25082F339BE2}" type="datetimeFigureOut">
              <a:rPr lang="fr-FR" smtClean="0"/>
              <a:pPr/>
              <a:t>01/01/2013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81BC6-D989-4A67-9A60-6CE1A3F7A1C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5C40-2AFA-4645-A57C-25082F339BE2}" type="datetimeFigureOut">
              <a:rPr lang="fr-FR" smtClean="0"/>
              <a:pPr/>
              <a:t>01/01/2013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81BC6-D989-4A67-9A60-6CE1A3F7A1C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5C40-2AFA-4645-A57C-25082F339BE2}" type="datetimeFigureOut">
              <a:rPr lang="fr-FR" smtClean="0"/>
              <a:pPr/>
              <a:t>01/01/2013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81BC6-D989-4A67-9A60-6CE1A3F7A1C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5C40-2AFA-4645-A57C-25082F339BE2}" type="datetimeFigureOut">
              <a:rPr lang="fr-FR" smtClean="0"/>
              <a:pPr/>
              <a:t>01/01/2013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81BC6-D989-4A67-9A60-6CE1A3F7A1C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5C40-2AFA-4645-A57C-25082F339BE2}" type="datetimeFigureOut">
              <a:rPr lang="fr-FR" smtClean="0"/>
              <a:pPr/>
              <a:t>01/01/2013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81BC6-D989-4A67-9A60-6CE1A3F7A1C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F5C40-2AFA-4645-A57C-25082F339BE2}" type="datetimeFigureOut">
              <a:rPr lang="fr-FR" smtClean="0"/>
              <a:pPr/>
              <a:t>01/01/2013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81BC6-D989-4A67-9A60-6CE1A3F7A1C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infotek distribution\Desktop\Article homocysteine\Hcy TBA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8428" y="714356"/>
            <a:ext cx="5166778" cy="4140000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 rot="16200000">
            <a:off x="1293837" y="2635198"/>
            <a:ext cx="1404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 smtClean="0">
                <a:latin typeface="+mj-lt"/>
              </a:rPr>
              <a:t>tHcy</a:t>
            </a:r>
            <a:r>
              <a:rPr lang="fr-FR" sz="1200" b="1" dirty="0" smtClean="0">
                <a:latin typeface="+mj-lt"/>
              </a:rPr>
              <a:t> (µmol/L)</a:t>
            </a:r>
            <a:endParaRPr lang="fr-FR" sz="1200" b="1" dirty="0">
              <a:latin typeface="+mj-lt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596590" y="4500570"/>
            <a:ext cx="1404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smtClean="0">
                <a:latin typeface="+mj-lt"/>
              </a:rPr>
              <a:t>TBARS (µmol/L)</a:t>
            </a:r>
            <a:endParaRPr lang="fr-FR" sz="1200" b="1" dirty="0">
              <a:latin typeface="+mj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142976" y="4829100"/>
            <a:ext cx="6357982" cy="716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1100" b="1" dirty="0" smtClean="0">
                <a:latin typeface="Arial" pitchFamily="34" charset="0"/>
                <a:cs typeface="Arial" pitchFamily="34" charset="0"/>
              </a:rPr>
              <a:t>Figure 4</a:t>
            </a:r>
            <a:r>
              <a:rPr lang="fr-FR" sz="1100" dirty="0" smtClean="0">
                <a:latin typeface="Arial" pitchFamily="34" charset="0"/>
                <a:cs typeface="Arial" pitchFamily="34" charset="0"/>
              </a:rPr>
              <a:t>:  </a:t>
            </a:r>
            <a:r>
              <a:rPr lang="fr-FR" sz="1100" dirty="0" err="1" smtClean="0">
                <a:latin typeface="Arial" pitchFamily="34" charset="0"/>
                <a:cs typeface="Arial" pitchFamily="34" charset="0"/>
              </a:rPr>
              <a:t>Correlation</a:t>
            </a:r>
            <a:r>
              <a:rPr lang="fr-FR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1100" dirty="0" err="1" smtClean="0">
                <a:latin typeface="Arial" pitchFamily="34" charset="0"/>
                <a:cs typeface="Arial" pitchFamily="34" charset="0"/>
              </a:rPr>
              <a:t>between</a:t>
            </a:r>
            <a:r>
              <a:rPr lang="fr-FR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1100" dirty="0" err="1" smtClean="0">
                <a:latin typeface="Arial" pitchFamily="34" charset="0"/>
                <a:cs typeface="Arial" pitchFamily="34" charset="0"/>
              </a:rPr>
              <a:t>serum</a:t>
            </a:r>
            <a:r>
              <a:rPr lang="fr-FR" sz="1100" dirty="0" smtClean="0">
                <a:latin typeface="Arial" pitchFamily="34" charset="0"/>
                <a:cs typeface="Arial" pitchFamily="34" charset="0"/>
              </a:rPr>
              <a:t> total </a:t>
            </a:r>
            <a:r>
              <a:rPr lang="fr-FR" sz="1100" dirty="0" err="1" smtClean="0">
                <a:latin typeface="Arial" pitchFamily="34" charset="0"/>
                <a:cs typeface="Arial" pitchFamily="34" charset="0"/>
              </a:rPr>
              <a:t>homocysteine</a:t>
            </a:r>
            <a:r>
              <a:rPr lang="fr-FR" sz="11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fr-FR" sz="1100" dirty="0" err="1" smtClean="0">
                <a:latin typeface="Arial" pitchFamily="34" charset="0"/>
                <a:cs typeface="Arial" pitchFamily="34" charset="0"/>
              </a:rPr>
              <a:t>tHcy</a:t>
            </a:r>
            <a:r>
              <a:rPr lang="fr-FR" sz="1100" dirty="0" smtClean="0">
                <a:latin typeface="Arial" pitchFamily="34" charset="0"/>
                <a:cs typeface="Arial" pitchFamily="34" charset="0"/>
              </a:rPr>
              <a:t>) and TBARS </a:t>
            </a:r>
            <a:r>
              <a:rPr lang="fr-FR" sz="1100" dirty="0" err="1" smtClean="0">
                <a:latin typeface="Arial" pitchFamily="34" charset="0"/>
                <a:cs typeface="Arial" pitchFamily="34" charset="0"/>
              </a:rPr>
              <a:t>levels</a:t>
            </a:r>
            <a:r>
              <a:rPr lang="fr-FR" sz="1100" dirty="0" smtClean="0">
                <a:latin typeface="Arial" pitchFamily="34" charset="0"/>
                <a:cs typeface="Arial" pitchFamily="34" charset="0"/>
              </a:rPr>
              <a:t> in patients </a:t>
            </a:r>
          </a:p>
          <a:p>
            <a:pPr algn="ctr">
              <a:lnSpc>
                <a:spcPct val="200000"/>
              </a:lnSpc>
            </a:pPr>
            <a:r>
              <a:rPr lang="fr-FR" sz="1100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fr-FR" sz="1100" dirty="0" smtClean="0">
                <a:latin typeface="Arial" pitchFamily="34" charset="0"/>
                <a:cs typeface="Arial" pitchFamily="34" charset="0"/>
              </a:rPr>
              <a:t> AMI (r= 0.4, </a:t>
            </a:r>
            <a:r>
              <a:rPr lang="fr-FR" sz="1100" dirty="0">
                <a:latin typeface="Arial" pitchFamily="34" charset="0"/>
                <a:cs typeface="Arial" pitchFamily="34" charset="0"/>
              </a:rPr>
              <a:t>p</a:t>
            </a:r>
            <a:r>
              <a:rPr lang="en-US" sz="1100" dirty="0" smtClean="0">
                <a:latin typeface="Arial" pitchFamily="34" charset="0"/>
                <a:cs typeface="Arial" pitchFamily="34" charset="0"/>
                <a:sym typeface="Symbol"/>
              </a:rPr>
              <a:t></a:t>
            </a:r>
            <a:r>
              <a:rPr lang="en-US" sz="1100" dirty="0" smtClean="0">
                <a:latin typeface="Arial" pitchFamily="34" charset="0"/>
                <a:cs typeface="Arial" pitchFamily="34" charset="0"/>
              </a:rPr>
              <a:t>0.001)</a:t>
            </a:r>
            <a:endParaRPr lang="fr-FR" sz="11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</Words>
  <Application>Microsoft Office PowerPoint</Application>
  <PresentationFormat>Affichage à l'écran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infotek distribution</dc:creator>
  <cp:lastModifiedBy>infotek distribution</cp:lastModifiedBy>
  <cp:revision>2</cp:revision>
  <dcterms:created xsi:type="dcterms:W3CDTF">2012-12-29T18:20:06Z</dcterms:created>
  <dcterms:modified xsi:type="dcterms:W3CDTF">2013-01-01T16:36:20Z</dcterms:modified>
</cp:coreProperties>
</file>