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63" d="100"/>
          <a:sy n="163" d="100"/>
        </p:scale>
        <p:origin x="-7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0E919-13A7-4B46-B920-CF8214436280}" type="datetimeFigureOut">
              <a:rPr lang="en-US" smtClean="0"/>
              <a:t>6/14/12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57A7-7BB9-3349-A6EA-5327FCC05F3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7758" y="375595"/>
            <a:ext cx="931110" cy="309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6626" y="375595"/>
            <a:ext cx="1186994" cy="309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1378" y="375596"/>
            <a:ext cx="1313123" cy="309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2259" y="351760"/>
            <a:ext cx="1223984" cy="312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242" y="511047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Shoot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0242" y="2485319"/>
            <a:ext cx="626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oot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29933" y="14347"/>
            <a:ext cx="110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Genotype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037920" y="14347"/>
            <a:ext cx="110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Genotype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16059" y="14347"/>
            <a:ext cx="110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Genotype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798979" y="14347"/>
            <a:ext cx="110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Genotype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4559" y="511047"/>
            <a:ext cx="552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A17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94559" y="2485319"/>
            <a:ext cx="552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A17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949080" y="511047"/>
            <a:ext cx="552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A17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159961" y="2485319"/>
            <a:ext cx="552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A17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949080" y="2485319"/>
            <a:ext cx="862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</a:t>
            </a:r>
            <a:r>
              <a:rPr lang="en-US" i="1" dirty="0" smtClean="0"/>
              <a:t>dn1-2</a:t>
            </a:r>
            <a:endParaRPr lang="en-US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6159961" y="511047"/>
            <a:ext cx="862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</a:t>
            </a:r>
            <a:r>
              <a:rPr lang="en-US" i="1" dirty="0" smtClean="0"/>
              <a:t>dn1-2</a:t>
            </a:r>
            <a:endParaRPr lang="en-US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8246243" y="511047"/>
            <a:ext cx="862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</a:t>
            </a:r>
            <a:r>
              <a:rPr lang="en-US" i="1" dirty="0" smtClean="0"/>
              <a:t>dn1-2</a:t>
            </a:r>
            <a:endParaRPr lang="en-US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8246243" y="2485319"/>
            <a:ext cx="862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</a:t>
            </a:r>
            <a:r>
              <a:rPr lang="en-US" i="1" dirty="0" smtClean="0"/>
              <a:t>dn1-2</a:t>
            </a:r>
            <a:endParaRPr lang="en-US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</Words>
  <Application>Microsoft Macintosh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Clemson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Julia Frugoli</dc:creator>
  <cp:lastModifiedBy>Julia Frugoli</cp:lastModifiedBy>
  <cp:revision>2</cp:revision>
  <dcterms:created xsi:type="dcterms:W3CDTF">2012-06-14T14:57:32Z</dcterms:created>
  <dcterms:modified xsi:type="dcterms:W3CDTF">2012-06-14T15:10:40Z</dcterms:modified>
</cp:coreProperties>
</file>