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578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___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765298434917911"/>
          <c:y val="4.110130816358825E-2"/>
          <c:w val="0.85415487994556305"/>
          <c:h val="0.74913604021950964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列1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2800">
                    <a:latin typeface="+mj-lt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OB</c:v>
                </c:pt>
                <c:pt idx="1">
                  <c:v>EI</c:v>
                </c:pt>
                <c:pt idx="2">
                  <c:v>InI</c:v>
                </c:pt>
                <c:pt idx="3">
                  <c:v>CI</c:v>
                </c:pt>
                <c:pt idx="4">
                  <c:v>PS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104</c:v>
                </c:pt>
                <c:pt idx="1">
                  <c:v>31</c:v>
                </c:pt>
                <c:pt idx="2">
                  <c:v>16</c:v>
                </c:pt>
                <c:pt idx="3">
                  <c:v>22</c:v>
                </c:pt>
                <c:pt idx="4">
                  <c:v>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50268160"/>
        <c:axId val="155072000"/>
        <c:axId val="0"/>
      </c:bar3DChart>
      <c:catAx>
        <c:axId val="15026816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3200">
                <a:latin typeface="+mj-lt"/>
              </a:defRPr>
            </a:pPr>
            <a:endParaRPr lang="ja-JP"/>
          </a:p>
        </c:txPr>
        <c:crossAx val="155072000"/>
        <c:crosses val="autoZero"/>
        <c:auto val="1"/>
        <c:lblAlgn val="ctr"/>
        <c:lblOffset val="100"/>
        <c:noMultiLvlLbl val="0"/>
      </c:catAx>
      <c:valAx>
        <c:axId val="155072000"/>
        <c:scaling>
          <c:orientation val="minMax"/>
          <c:max val="120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400">
                <a:latin typeface="+mj-lt"/>
              </a:defRPr>
            </a:pPr>
            <a:endParaRPr lang="ja-JP"/>
          </a:p>
        </c:txPr>
        <c:crossAx val="150268160"/>
        <c:crosses val="autoZero"/>
        <c:crossBetween val="between"/>
        <c:majorUnit val="50"/>
      </c:valAx>
    </c:plotArea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5B8FA-925D-45BB-890A-C09F6FC07C87}" type="datetimeFigureOut">
              <a:rPr kumimoji="1" lang="ja-JP" altLang="en-US" smtClean="0"/>
              <a:t>2013/1/23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C170F-6A9E-4D88-987E-0ED7E8987C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8685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5B8FA-925D-45BB-890A-C09F6FC07C87}" type="datetimeFigureOut">
              <a:rPr kumimoji="1" lang="ja-JP" altLang="en-US" smtClean="0"/>
              <a:t>2013/1/23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C170F-6A9E-4D88-987E-0ED7E8987C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2186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5B8FA-925D-45BB-890A-C09F6FC07C87}" type="datetimeFigureOut">
              <a:rPr kumimoji="1" lang="ja-JP" altLang="en-US" smtClean="0"/>
              <a:t>2013/1/23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C170F-6A9E-4D88-987E-0ED7E8987C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4823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5B8FA-925D-45BB-890A-C09F6FC07C87}" type="datetimeFigureOut">
              <a:rPr kumimoji="1" lang="ja-JP" altLang="en-US" smtClean="0"/>
              <a:t>2013/1/23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C170F-6A9E-4D88-987E-0ED7E8987C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483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5B8FA-925D-45BB-890A-C09F6FC07C87}" type="datetimeFigureOut">
              <a:rPr kumimoji="1" lang="ja-JP" altLang="en-US" smtClean="0"/>
              <a:t>2013/1/23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C170F-6A9E-4D88-987E-0ED7E8987C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4562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5B8FA-925D-45BB-890A-C09F6FC07C87}" type="datetimeFigureOut">
              <a:rPr kumimoji="1" lang="ja-JP" altLang="en-US" smtClean="0"/>
              <a:t>2013/1/23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C170F-6A9E-4D88-987E-0ED7E8987C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9478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5B8FA-925D-45BB-890A-C09F6FC07C87}" type="datetimeFigureOut">
              <a:rPr kumimoji="1" lang="ja-JP" altLang="en-US" smtClean="0"/>
              <a:t>2013/1/23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C170F-6A9E-4D88-987E-0ED7E8987C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23430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5B8FA-925D-45BB-890A-C09F6FC07C87}" type="datetimeFigureOut">
              <a:rPr kumimoji="1" lang="ja-JP" altLang="en-US" smtClean="0"/>
              <a:t>2013/1/23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C170F-6A9E-4D88-987E-0ED7E8987C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3653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5B8FA-925D-45BB-890A-C09F6FC07C87}" type="datetimeFigureOut">
              <a:rPr kumimoji="1" lang="ja-JP" altLang="en-US" smtClean="0"/>
              <a:t>2013/1/23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C170F-6A9E-4D88-987E-0ED7E8987C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8060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5B8FA-925D-45BB-890A-C09F6FC07C87}" type="datetimeFigureOut">
              <a:rPr kumimoji="1" lang="ja-JP" altLang="en-US" smtClean="0"/>
              <a:t>2013/1/23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C170F-6A9E-4D88-987E-0ED7E8987C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18966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5B8FA-925D-45BB-890A-C09F6FC07C87}" type="datetimeFigureOut">
              <a:rPr kumimoji="1" lang="ja-JP" altLang="en-US" smtClean="0"/>
              <a:t>2013/1/23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C170F-6A9E-4D88-987E-0ED7E8987C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9408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5B8FA-925D-45BB-890A-C09F6FC07C87}" type="datetimeFigureOut">
              <a:rPr kumimoji="1" lang="ja-JP" altLang="en-US" smtClean="0"/>
              <a:t>2013/1/23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1C170F-6A9E-4D88-987E-0ED7E8987C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0873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コンテンツ プレースホルダ 3"/>
          <p:cNvGraphicFramePr>
            <a:graphicFrameLocks noGrp="1"/>
          </p:cNvGraphicFramePr>
          <p:nvPr>
            <p:ph idx="1"/>
          </p:nvPr>
        </p:nvGraphicFramePr>
        <p:xfrm>
          <a:off x="395536" y="1412776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テキスト ボックス 1"/>
          <p:cNvSpPr txBox="1"/>
          <p:nvPr/>
        </p:nvSpPr>
        <p:spPr>
          <a:xfrm rot="10800000">
            <a:off x="323528" y="1052736"/>
            <a:ext cx="350687" cy="3528391"/>
          </a:xfrm>
          <a:prstGeom prst="rect">
            <a:avLst/>
          </a:prstGeom>
        </p:spPr>
        <p:txBody>
          <a:bodyPr vert="eaVert"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2400" baseline="0" dirty="0" smtClean="0">
                <a:latin typeface="Arial"/>
              </a:rPr>
              <a:t>Patients</a:t>
            </a:r>
            <a:r>
              <a:rPr lang="ja-JP" altLang="en-US" sz="2400" baseline="0" dirty="0" smtClean="0">
                <a:latin typeface="Arial"/>
              </a:rPr>
              <a:t>　</a:t>
            </a:r>
            <a:r>
              <a:rPr lang="en-US" altLang="ja-JP" sz="2400" baseline="0" dirty="0" smtClean="0">
                <a:latin typeface="Arial"/>
              </a:rPr>
              <a:t>(n)</a:t>
            </a:r>
            <a:endParaRPr lang="ja-JP" altLang="en-US" sz="2400" dirty="0">
              <a:latin typeface="Arial"/>
            </a:endParaRPr>
          </a:p>
          <a:p>
            <a:endParaRPr lang="ja-JP" altLang="en-US" sz="1100" dirty="0"/>
          </a:p>
        </p:txBody>
      </p:sp>
      <p:sp>
        <p:nvSpPr>
          <p:cNvPr id="6" name="正方形/長方形 5"/>
          <p:cNvSpPr/>
          <p:nvPr/>
        </p:nvSpPr>
        <p:spPr>
          <a:xfrm>
            <a:off x="0" y="6273225"/>
            <a:ext cx="68762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1600" dirty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OB = </a:t>
            </a:r>
            <a:r>
              <a:rPr lang="en-US" altLang="ja-JP" sz="1600" dirty="0" err="1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obturator</a:t>
            </a:r>
            <a:r>
              <a:rPr lang="en-US" altLang="ja-JP" sz="16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 </a:t>
            </a:r>
            <a:r>
              <a:rPr lang="en-US" altLang="ja-JP" sz="1600" dirty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region, EI = external iliac region, </a:t>
            </a:r>
            <a:r>
              <a:rPr lang="en-US" altLang="ja-JP" sz="1600" dirty="0" err="1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InI</a:t>
            </a:r>
            <a:r>
              <a:rPr lang="en-US" altLang="ja-JP" sz="16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 </a:t>
            </a:r>
            <a:r>
              <a:rPr lang="en-US" altLang="ja-JP" sz="1600" dirty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= internal iliac region, CI = common iliac region, PS = </a:t>
            </a:r>
            <a:r>
              <a:rPr lang="en-US" altLang="ja-JP" sz="1600" dirty="0" err="1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presacral</a:t>
            </a:r>
            <a:r>
              <a:rPr lang="en-US" altLang="ja-JP" sz="1600" dirty="0" smtClean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 </a:t>
            </a:r>
            <a:r>
              <a:rPr lang="en-US" altLang="ja-JP" sz="1600" dirty="0">
                <a:latin typeface="Arial Unicode MS" pitchFamily="50" charset="-128"/>
                <a:ea typeface="Arial Unicode MS" pitchFamily="50" charset="-128"/>
                <a:cs typeface="Arial Unicode MS" pitchFamily="50" charset="-128"/>
              </a:rPr>
              <a:t>region</a:t>
            </a:r>
            <a:endParaRPr lang="ja-JP" altLang="en-US" sz="1600" dirty="0">
              <a:latin typeface="Arial Unicode MS" pitchFamily="50" charset="-128"/>
              <a:ea typeface="Arial Unicode MS" pitchFamily="50" charset="-128"/>
              <a:cs typeface="Arial Unicode MS" pitchFamily="50" charset="-128"/>
            </a:endParaRPr>
          </a:p>
        </p:txBody>
      </p:sp>
      <p:sp>
        <p:nvSpPr>
          <p:cNvPr id="8" name="Text Box 1"/>
          <p:cNvSpPr txBox="1">
            <a:spLocks noChangeArrowheads="1"/>
          </p:cNvSpPr>
          <p:nvPr/>
        </p:nvSpPr>
        <p:spPr bwMode="auto">
          <a:xfrm>
            <a:off x="395536" y="476672"/>
            <a:ext cx="864096" cy="43968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74295" tIns="8890" rIns="74295" bIns="8890" numCol="1" anchor="t" anchorCtr="0" compatLnSpc="1">
            <a:prstTxWarp prst="textNoShape">
              <a:avLst/>
            </a:prstTxWarp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ja-JP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ＭＳ 明朝" pitchFamily="17" charset="-128"/>
                <a:cs typeface="ＭＳ Ｐゴシック" pitchFamily="50" charset="-128"/>
              </a:rPr>
              <a:t>Fig 2.</a:t>
            </a:r>
            <a:endParaRPr lang="ja-JP" altLang="ja-JP" sz="2000" dirty="0" smtClean="0"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ja-JP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72802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</Words>
  <Application>Microsoft Office PowerPoint</Application>
  <PresentationFormat>画面に合わせる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​​テーマ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nirs</dc:creator>
  <cp:lastModifiedBy>nirs</cp:lastModifiedBy>
  <cp:revision>1</cp:revision>
  <dcterms:created xsi:type="dcterms:W3CDTF">2013-01-22T22:33:58Z</dcterms:created>
  <dcterms:modified xsi:type="dcterms:W3CDTF">2013-01-22T22:34:23Z</dcterms:modified>
</cp:coreProperties>
</file>