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97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95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30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9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62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43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8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90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691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4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38FB4-B26F-4F72-934C-AC9B7C7FF13A}" type="datetimeFigureOut">
              <a:rPr lang="en-US" smtClean="0"/>
              <a:pPr/>
              <a:t>8/27/2013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68203-4C70-4FB6-9628-7AB02546855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3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10 Grupo"/>
          <p:cNvGrpSpPr/>
          <p:nvPr/>
        </p:nvGrpSpPr>
        <p:grpSpPr>
          <a:xfrm>
            <a:off x="323528" y="214290"/>
            <a:ext cx="8424936" cy="5734990"/>
            <a:chOff x="0" y="15007"/>
            <a:chExt cx="9252521" cy="671648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075" y="548680"/>
              <a:ext cx="8134420" cy="6048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4356100" y="6516052"/>
              <a:ext cx="63478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400" b="1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Months</a:t>
              </a:r>
              <a:endParaRPr lang="es-E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0" y="15007"/>
              <a:ext cx="4499991" cy="396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600" b="1" dirty="0"/>
                <a:t>Figure </a:t>
              </a:r>
              <a:r>
                <a:rPr lang="es-MX" sz="1600" b="1" dirty="0" smtClean="0"/>
                <a:t>1B</a:t>
              </a:r>
              <a:r>
                <a:rPr lang="es-MX" sz="1600" dirty="0" smtClean="0"/>
                <a:t>. </a:t>
              </a:r>
              <a:r>
                <a:rPr lang="es-MX" sz="1600" dirty="0" err="1" smtClean="0"/>
                <a:t>Overall</a:t>
              </a:r>
              <a:r>
                <a:rPr lang="es-MX" sz="1600" dirty="0" smtClean="0"/>
                <a:t> </a:t>
              </a:r>
              <a:r>
                <a:rPr lang="es-MX" sz="1600" dirty="0" err="1" smtClean="0"/>
                <a:t>Survival</a:t>
              </a:r>
              <a:r>
                <a:rPr lang="es-MX" sz="1600" dirty="0" smtClean="0"/>
                <a:t> </a:t>
              </a:r>
              <a:endParaRPr lang="es-ES" sz="1600" dirty="0"/>
            </a:p>
          </p:txBody>
        </p:sp>
        <p:sp>
          <p:nvSpPr>
            <p:cNvPr id="6" name="Rectangle 11"/>
            <p:cNvSpPr>
              <a:spLocks noChangeArrowheads="1"/>
            </p:cNvSpPr>
            <p:nvPr/>
          </p:nvSpPr>
          <p:spPr bwMode="auto">
            <a:xfrm rot="16200000">
              <a:off x="64654" y="3328123"/>
              <a:ext cx="158857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s-ES" sz="1600" b="1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Overall</a:t>
              </a:r>
              <a:r>
                <a:rPr lang="es-ES" sz="16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s-ES" sz="1600" b="1" dirty="0" err="1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survival</a:t>
              </a:r>
              <a:r>
                <a:rPr lang="es-ES" sz="16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es-E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922825" y="1052736"/>
              <a:ext cx="5329696" cy="738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400" dirty="0" err="1" smtClean="0"/>
                <a:t>Chloroquine</a:t>
              </a:r>
              <a:r>
                <a:rPr lang="es-MX" sz="1400" dirty="0" smtClean="0"/>
                <a:t>: median </a:t>
              </a:r>
              <a:r>
                <a:rPr lang="en-US" sz="1400" dirty="0" smtClean="0"/>
                <a:t> </a:t>
              </a:r>
              <a:r>
                <a:rPr lang="en-US" sz="1400" dirty="0"/>
                <a:t>10.2 </a:t>
              </a:r>
              <a:r>
                <a:rPr lang="en-US" sz="1400" dirty="0" err="1" smtClean="0"/>
                <a:t>mos</a:t>
              </a:r>
              <a:r>
                <a:rPr lang="en-US" sz="1400" dirty="0" smtClean="0"/>
                <a:t> </a:t>
              </a:r>
              <a:r>
                <a:rPr lang="en-US" sz="1400" dirty="0"/>
                <a:t>(95% CI 5.00-15.2</a:t>
              </a:r>
              <a:r>
                <a:rPr lang="en-US" sz="1400" dirty="0" smtClean="0"/>
                <a:t>) </a:t>
              </a:r>
              <a:endParaRPr lang="es-MX" sz="1400" dirty="0" smtClean="0"/>
            </a:p>
            <a:p>
              <a:pPr eaLnBrk="1" hangingPunct="1">
                <a:spcBef>
                  <a:spcPct val="50000"/>
                </a:spcBef>
              </a:pPr>
              <a:r>
                <a:rPr lang="es-MX" sz="1400" dirty="0" smtClean="0"/>
                <a:t>Placebo</a:t>
              </a:r>
              <a:r>
                <a:rPr lang="es-MX" sz="1400" dirty="0"/>
                <a:t> </a:t>
              </a:r>
              <a:r>
                <a:rPr lang="es-MX" sz="1400" dirty="0" smtClean="0"/>
                <a:t>: median </a:t>
              </a:r>
              <a:r>
                <a:rPr lang="en-US" sz="1400" dirty="0"/>
                <a:t>7.42 </a:t>
              </a:r>
              <a:r>
                <a:rPr lang="en-US" sz="1400" dirty="0" err="1" smtClean="0"/>
                <a:t>mos</a:t>
              </a:r>
              <a:r>
                <a:rPr lang="en-US" sz="1400" dirty="0" smtClean="0"/>
                <a:t> </a:t>
              </a:r>
              <a:r>
                <a:rPr lang="en-US" sz="1400" dirty="0"/>
                <a:t>(CI 95 </a:t>
              </a:r>
              <a:r>
                <a:rPr lang="en-US" sz="1400" dirty="0" smtClean="0"/>
                <a:t>3.87-10.98)</a:t>
              </a:r>
              <a:endParaRPr lang="es-MX" sz="1400" dirty="0" smtClean="0"/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5722938" y="1916832"/>
              <a:ext cx="292893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s-MX" sz="1400" dirty="0" smtClean="0"/>
                <a:t>P=0.839</a:t>
              </a:r>
              <a:endParaRPr lang="es-ES" sz="1400" dirty="0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131840" y="1268760"/>
              <a:ext cx="789806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131840" y="1628800"/>
              <a:ext cx="790984" cy="1587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s-MX"/>
            </a:p>
          </p:txBody>
        </p:sp>
      </p:grpSp>
      <p:sp>
        <p:nvSpPr>
          <p:cNvPr id="12" name="11 CuadroTexto"/>
          <p:cNvSpPr txBox="1"/>
          <p:nvPr/>
        </p:nvSpPr>
        <p:spPr>
          <a:xfrm>
            <a:off x="251520" y="6095037"/>
            <a:ext cx="4758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 smtClean="0"/>
              <a:t>Placebo        34            20            12             7            </a:t>
            </a:r>
          </a:p>
          <a:p>
            <a:r>
              <a:rPr lang="es-CO" dirty="0" smtClean="0"/>
              <a:t>CLQ               39            24            15             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73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40</Words>
  <Application>Microsoft Office PowerPoint</Application>
  <PresentationFormat>Presentación en pantalla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Leonardo</dc:creator>
  <cp:lastModifiedBy>Leonardo</cp:lastModifiedBy>
  <cp:revision>9</cp:revision>
  <dcterms:created xsi:type="dcterms:W3CDTF">2013-07-22T01:43:30Z</dcterms:created>
  <dcterms:modified xsi:type="dcterms:W3CDTF">2013-08-27T22:19:00Z</dcterms:modified>
</cp:coreProperties>
</file>