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2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6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6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9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3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5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2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15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0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0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1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9ED9-AFB9-4F65-9550-7C745FFDFEBB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94EE4-1842-4CB2-8CF9-1AC1A289E8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569918" y="214290"/>
            <a:ext cx="8216924" cy="5879006"/>
            <a:chOff x="569918" y="142852"/>
            <a:chExt cx="8216924" cy="651720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882" y="657562"/>
              <a:ext cx="7401902" cy="5870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480078" y="6447660"/>
              <a:ext cx="593511" cy="21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4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Months</a:t>
              </a:r>
              <a:endParaRPr lang="es-E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569918" y="142852"/>
              <a:ext cx="4476563" cy="34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b="1" dirty="0"/>
                <a:t>Figure </a:t>
              </a:r>
              <a:r>
                <a:rPr lang="es-MX" sz="1400" b="1" dirty="0" smtClean="0"/>
                <a:t>1C</a:t>
              </a:r>
              <a:r>
                <a:rPr lang="es-MX" sz="1400" dirty="0" smtClean="0"/>
                <a:t>. </a:t>
              </a:r>
              <a:r>
                <a:rPr lang="es-MX" sz="1400" dirty="0" err="1" smtClean="0"/>
                <a:t>Event</a:t>
              </a:r>
              <a:r>
                <a:rPr lang="es-MX" sz="1400" dirty="0" smtClean="0"/>
                <a:t> Free </a:t>
              </a:r>
              <a:r>
                <a:rPr lang="es-MX" sz="1400" dirty="0" err="1" smtClean="0"/>
                <a:t>Survival</a:t>
              </a:r>
              <a:r>
                <a:rPr lang="es-MX" sz="1400" dirty="0" smtClean="0"/>
                <a:t> </a:t>
              </a:r>
              <a:endParaRPr lang="es-ES" sz="1400" dirty="0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 rot="16200000">
              <a:off x="-157065" y="3155057"/>
              <a:ext cx="1991228" cy="230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6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Event</a:t>
              </a:r>
              <a:r>
                <a:rPr lang="es-ES" sz="16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 Free  </a:t>
              </a:r>
              <a:r>
                <a:rPr lang="es-ES" sz="16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Survival</a:t>
              </a:r>
              <a:endParaRPr lang="es-E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039828" y="1357298"/>
              <a:ext cx="4747014" cy="699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smtClean="0"/>
                <a:t>Chloroquine</a:t>
              </a:r>
              <a:r>
                <a:rPr lang="es-MX" sz="1400" dirty="0" smtClean="0"/>
                <a:t> : median </a:t>
              </a:r>
              <a:r>
                <a:rPr lang="en-US" sz="1400" dirty="0"/>
                <a:t>7.5 </a:t>
              </a:r>
              <a:r>
                <a:rPr lang="en-US" sz="1400" dirty="0" err="1" smtClean="0"/>
                <a:t>mos</a:t>
              </a:r>
              <a:r>
                <a:rPr lang="en-US" sz="1400" dirty="0" smtClean="0"/>
                <a:t> (95</a:t>
              </a:r>
              <a:r>
                <a:rPr lang="en-US" sz="1400" dirty="0"/>
                <a:t>% CI: </a:t>
              </a:r>
              <a:r>
                <a:rPr lang="en-US" sz="1400" dirty="0" smtClean="0"/>
                <a:t>3.1-11.8)</a:t>
              </a:r>
              <a:endParaRPr lang="es-MX" sz="1400" dirty="0" smtClean="0"/>
            </a:p>
            <a:p>
              <a:pPr eaLnBrk="1" hangingPunct="1">
                <a:spcBef>
                  <a:spcPct val="50000"/>
                </a:spcBef>
              </a:pPr>
              <a:r>
                <a:rPr lang="es-MX" sz="1400" dirty="0" smtClean="0"/>
                <a:t>Placebo</a:t>
              </a:r>
              <a:r>
                <a:rPr lang="es-MX" sz="1400" dirty="0"/>
                <a:t> </a:t>
              </a:r>
              <a:r>
                <a:rPr lang="es-MX" sz="1400" dirty="0" smtClean="0"/>
                <a:t>: median </a:t>
              </a:r>
              <a:r>
                <a:rPr lang="en-US" sz="1400" dirty="0"/>
                <a:t>7.4 </a:t>
              </a:r>
              <a:r>
                <a:rPr lang="en-US" sz="1400" dirty="0" err="1" smtClean="0"/>
                <a:t>mos</a:t>
              </a:r>
              <a:r>
                <a:rPr lang="en-US" sz="1400" dirty="0" smtClean="0"/>
                <a:t> (95</a:t>
              </a:r>
              <a:r>
                <a:rPr lang="en-US" sz="1400" dirty="0"/>
                <a:t>% CI </a:t>
              </a:r>
              <a:r>
                <a:rPr lang="en-US" sz="1400" dirty="0" smtClean="0"/>
                <a:t>6.1-8.8)</a:t>
              </a:r>
              <a:endParaRPr lang="es-MX" sz="1400" dirty="0" smtClean="0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5611220" y="2189865"/>
              <a:ext cx="2738481" cy="30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dirty="0" smtClean="0"/>
                <a:t>P=0.126</a:t>
              </a:r>
              <a:endParaRPr lang="es-ES" sz="1400" dirty="0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3300278" y="1500174"/>
              <a:ext cx="73844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3300278" y="1855799"/>
              <a:ext cx="739550" cy="156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35496" y="6093296"/>
            <a:ext cx="5646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Placebo        34                 20                   9                    3            </a:t>
            </a:r>
          </a:p>
          <a:p>
            <a:r>
              <a:rPr lang="es-CO" dirty="0" smtClean="0"/>
              <a:t>CLQ               39                 23                  13                  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44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</dc:creator>
  <cp:lastModifiedBy>Leonardo</cp:lastModifiedBy>
  <cp:revision>9</cp:revision>
  <dcterms:created xsi:type="dcterms:W3CDTF">2013-07-22T02:00:38Z</dcterms:created>
  <dcterms:modified xsi:type="dcterms:W3CDTF">2013-08-27T22:20:13Z</dcterms:modified>
</cp:coreProperties>
</file>