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81" d="100"/>
          <a:sy n="81" d="100"/>
        </p:scale>
        <p:origin x="-83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T0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Global Health</c:v>
                </c:pt>
                <c:pt idx="1">
                  <c:v>Physical functioning</c:v>
                </c:pt>
                <c:pt idx="2">
                  <c:v>Rol functioning</c:v>
                </c:pt>
                <c:pt idx="3">
                  <c:v>Emotional functioning</c:v>
                </c:pt>
                <c:pt idx="4">
                  <c:v>Cognitive functioning</c:v>
                </c:pt>
                <c:pt idx="5">
                  <c:v>Social functioning</c:v>
                </c:pt>
                <c:pt idx="6">
                  <c:v>Nausea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53</c:v>
                </c:pt>
                <c:pt idx="1">
                  <c:v>62</c:v>
                </c:pt>
                <c:pt idx="2">
                  <c:v>51</c:v>
                </c:pt>
                <c:pt idx="3">
                  <c:v>55</c:v>
                </c:pt>
                <c:pt idx="4">
                  <c:v>62</c:v>
                </c:pt>
                <c:pt idx="5">
                  <c:v>60</c:v>
                </c:pt>
                <c:pt idx="6">
                  <c:v>19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T1</c:v>
                </c:pt>
              </c:strCache>
            </c:strRef>
          </c:tx>
          <c:invertIfNegative val="0"/>
          <c:cat>
            <c:strRef>
              <c:f>Hoja1!$A$2:$A$8</c:f>
              <c:strCache>
                <c:ptCount val="7"/>
                <c:pt idx="0">
                  <c:v>Global Health</c:v>
                </c:pt>
                <c:pt idx="1">
                  <c:v>Physical functioning</c:v>
                </c:pt>
                <c:pt idx="2">
                  <c:v>Rol functioning</c:v>
                </c:pt>
                <c:pt idx="3">
                  <c:v>Emotional functioning</c:v>
                </c:pt>
                <c:pt idx="4">
                  <c:v>Cognitive functioning</c:v>
                </c:pt>
                <c:pt idx="5">
                  <c:v>Social functioning</c:v>
                </c:pt>
                <c:pt idx="6">
                  <c:v>Nausea</c:v>
                </c:pt>
              </c:strCache>
            </c:strRef>
          </c:cat>
          <c:val>
            <c:numRef>
              <c:f>Hoja1!$C$2:$C$8</c:f>
              <c:numCache>
                <c:formatCode>General</c:formatCode>
                <c:ptCount val="7"/>
                <c:pt idx="0">
                  <c:v>56</c:v>
                </c:pt>
                <c:pt idx="1">
                  <c:v>62</c:v>
                </c:pt>
                <c:pt idx="2">
                  <c:v>53</c:v>
                </c:pt>
                <c:pt idx="3">
                  <c:v>66</c:v>
                </c:pt>
                <c:pt idx="4">
                  <c:v>73</c:v>
                </c:pt>
                <c:pt idx="5">
                  <c:v>67</c:v>
                </c:pt>
                <c:pt idx="6">
                  <c:v>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511488"/>
        <c:axId val="78649600"/>
      </c:barChart>
      <c:catAx>
        <c:axId val="78511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78649600"/>
        <c:crosses val="autoZero"/>
        <c:auto val="1"/>
        <c:lblAlgn val="ctr"/>
        <c:lblOffset val="100"/>
        <c:noMultiLvlLbl val="0"/>
      </c:catAx>
      <c:valAx>
        <c:axId val="78649600"/>
        <c:scaling>
          <c:orientation val="minMax"/>
          <c:max val="80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78511488"/>
        <c:crosses val="autoZero"/>
        <c:crossBetween val="between"/>
        <c:majorUnit val="10"/>
        <c:minorUnit val="10"/>
      </c:valAx>
    </c:plotArea>
    <c:legend>
      <c:legendPos val="r"/>
      <c:layout/>
      <c:overlay val="0"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0.18868</cdr:x>
      <cdr:y>0.02632</cdr:y>
    </cdr:from>
    <cdr:to>
      <cdr:x>0.25472</cdr:x>
      <cdr:y>0.03467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440160" y="144016"/>
          <a:ext cx="504056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CO" sz="1100" dirty="0"/>
        </a:p>
      </cdr:txBody>
    </cdr:sp>
  </cdr:relSizeAnchor>
  <cdr:relSizeAnchor xmlns:cdr="http://schemas.openxmlformats.org/drawingml/2006/chartDrawing">
    <cdr:from>
      <cdr:x>0.07547</cdr:x>
      <cdr:y>0.01316</cdr:y>
    </cdr:from>
    <cdr:to>
      <cdr:x>0.9434</cdr:x>
      <cdr:y>0.02151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576064" y="72008"/>
          <a:ext cx="6624736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CO" sz="1100" dirty="0"/>
        </a:p>
      </cdr:txBody>
    </cdr:sp>
  </cdr:relSizeAnchor>
  <cdr:relSizeAnchor xmlns:cdr="http://schemas.openxmlformats.org/drawingml/2006/chartDrawing">
    <cdr:from>
      <cdr:x>0.11818</cdr:x>
      <cdr:y>0.05814</cdr:y>
    </cdr:from>
    <cdr:to>
      <cdr:x>0.23362</cdr:x>
      <cdr:y>0.2058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936104" y="360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CO" sz="1100" dirty="0"/>
        </a:p>
      </cdr:txBody>
    </cdr:sp>
  </cdr:relSizeAnchor>
  <cdr:relSizeAnchor xmlns:cdr="http://schemas.openxmlformats.org/drawingml/2006/chartDrawing">
    <cdr:from>
      <cdr:x>0.08182</cdr:x>
      <cdr:y>0</cdr:y>
    </cdr:from>
    <cdr:to>
      <cdr:x>0.19726</cdr:x>
      <cdr:y>0.14766</cdr:y>
    </cdr:to>
    <cdr:sp macro="" textlink="">
      <cdr:nvSpPr>
        <cdr:cNvPr id="5" name="4 CuadroTexto"/>
        <cdr:cNvSpPr txBox="1"/>
      </cdr:nvSpPr>
      <cdr:spPr>
        <a:xfrm xmlns:a="http://schemas.openxmlformats.org/drawingml/2006/main">
          <a:off x="648072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CO" sz="1100" dirty="0"/>
        </a:p>
      </cdr:txBody>
    </cdr:sp>
  </cdr:relSizeAnchor>
  <cdr:relSizeAnchor xmlns:cdr="http://schemas.openxmlformats.org/drawingml/2006/chartDrawing">
    <cdr:from>
      <cdr:x>0.47727</cdr:x>
      <cdr:y>0.27186</cdr:y>
    </cdr:from>
    <cdr:to>
      <cdr:x>0.52273</cdr:x>
      <cdr:y>0.35635</cdr:y>
    </cdr:to>
    <cdr:sp macro="" textlink="">
      <cdr:nvSpPr>
        <cdr:cNvPr id="7" name="2 CuadroTexto"/>
        <cdr:cNvSpPr txBox="1"/>
      </cdr:nvSpPr>
      <cdr:spPr>
        <a:xfrm xmlns:a="http://schemas.openxmlformats.org/drawingml/2006/main">
          <a:off x="3780398" y="1683568"/>
          <a:ext cx="360083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CO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dirty="0"/>
            <a:t>*</a:t>
          </a:r>
          <a:endParaRPr lang="es-CO" sz="1600" dirty="0"/>
        </a:p>
      </cdr:txBody>
    </cdr:sp>
  </cdr:relSizeAnchor>
  <cdr:relSizeAnchor xmlns:cdr="http://schemas.openxmlformats.org/drawingml/2006/chartDrawing">
    <cdr:from>
      <cdr:x>0.71363</cdr:x>
      <cdr:y>0.17884</cdr:y>
    </cdr:from>
    <cdr:to>
      <cdr:x>0.75909</cdr:x>
      <cdr:y>0.26333</cdr:y>
    </cdr:to>
    <cdr:sp macro="" textlink="">
      <cdr:nvSpPr>
        <cdr:cNvPr id="8" name="2 CuadroTexto"/>
        <cdr:cNvSpPr txBox="1"/>
      </cdr:nvSpPr>
      <cdr:spPr>
        <a:xfrm xmlns:a="http://schemas.openxmlformats.org/drawingml/2006/main">
          <a:off x="5652577" y="1107504"/>
          <a:ext cx="360083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dirty="0"/>
            <a:t>*</a:t>
          </a:r>
          <a:endParaRPr lang="es-CO" sz="1600" dirty="0"/>
        </a:p>
      </cdr:txBody>
    </cdr:sp>
  </cdr:relSizeAnchor>
  <cdr:relSizeAnchor xmlns:cdr="http://schemas.openxmlformats.org/drawingml/2006/chartDrawing">
    <cdr:from>
      <cdr:x>0.84103</cdr:x>
      <cdr:y>0.4114</cdr:y>
    </cdr:from>
    <cdr:to>
      <cdr:x>0.88649</cdr:x>
      <cdr:y>0.49589</cdr:y>
    </cdr:to>
    <cdr:sp macro="" textlink="">
      <cdr:nvSpPr>
        <cdr:cNvPr id="14" name="2 CuadroTexto"/>
        <cdr:cNvSpPr txBox="1"/>
      </cdr:nvSpPr>
      <cdr:spPr>
        <a:xfrm xmlns:a="http://schemas.openxmlformats.org/drawingml/2006/main">
          <a:off x="6661677" y="2547664"/>
          <a:ext cx="360083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CO" sz="2800" dirty="0"/>
            <a:t>*</a:t>
          </a:r>
          <a:endParaRPr lang="es-CO" sz="1600" dirty="0"/>
        </a:p>
      </cdr:txBody>
    </cdr:sp>
  </cdr:relSizeAnchor>
  <cdr:relSizeAnchor xmlns:cdr="http://schemas.openxmlformats.org/drawingml/2006/chartDrawing">
    <cdr:from>
      <cdr:x>0.10909</cdr:x>
      <cdr:y>0.11628</cdr:y>
    </cdr:from>
    <cdr:to>
      <cdr:x>0.10909</cdr:x>
      <cdr:y>0.23256</cdr:y>
    </cdr:to>
    <cdr:cxnSp macro="">
      <cdr:nvCxnSpPr>
        <cdr:cNvPr id="16" name="15 Conector recto"/>
        <cdr:cNvCxnSpPr/>
      </cdr:nvCxnSpPr>
      <cdr:spPr>
        <a:xfrm xmlns:a="http://schemas.openxmlformats.org/drawingml/2006/main">
          <a:off x="864096" y="720080"/>
          <a:ext cx="0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</cdr:x>
      <cdr:y>0.11628</cdr:y>
    </cdr:from>
    <cdr:to>
      <cdr:x>0.11818</cdr:x>
      <cdr:y>0.11628</cdr:y>
    </cdr:to>
    <cdr:cxnSp macro="">
      <cdr:nvCxnSpPr>
        <cdr:cNvPr id="18" name="17 Conector recto"/>
        <cdr:cNvCxnSpPr/>
      </cdr:nvCxnSpPr>
      <cdr:spPr>
        <a:xfrm xmlns:a="http://schemas.openxmlformats.org/drawingml/2006/main">
          <a:off x="792088" y="720080"/>
          <a:ext cx="144016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0.14545</cdr:x>
      <cdr:y>0.10465</cdr:y>
    </cdr:from>
    <cdr:to>
      <cdr:x>0.14545</cdr:x>
      <cdr:y>0.22093</cdr:y>
    </cdr:to>
    <cdr:cxnSp macro="">
      <cdr:nvCxnSpPr>
        <cdr:cNvPr id="25" name="1 Conector recto"/>
        <cdr:cNvCxnSpPr/>
      </cdr:nvCxnSpPr>
      <cdr:spPr>
        <a:xfrm xmlns:a="http://schemas.openxmlformats.org/drawingml/2006/main">
          <a:off x="1152128" y="648072"/>
          <a:ext cx="0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0.23194</cdr:x>
      <cdr:y>0.01605</cdr:y>
    </cdr:from>
    <cdr:to>
      <cdr:x>0.23194</cdr:x>
      <cdr:y>0.16881</cdr:y>
    </cdr:to>
    <cdr:cxnSp macro="">
      <cdr:nvCxnSpPr>
        <cdr:cNvPr id="26" name="1 Conector recto"/>
        <cdr:cNvCxnSpPr/>
      </cdr:nvCxnSpPr>
      <cdr:spPr>
        <a:xfrm xmlns:a="http://schemas.openxmlformats.org/drawingml/2006/main">
          <a:off x="1837171" y="99392"/>
          <a:ext cx="0" cy="9459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0.2683</cdr:x>
      <cdr:y>0.01605</cdr:y>
    </cdr:from>
    <cdr:to>
      <cdr:x>0.2683</cdr:x>
      <cdr:y>0.16881</cdr:y>
    </cdr:to>
    <cdr:cxnSp macro="">
      <cdr:nvCxnSpPr>
        <cdr:cNvPr id="27" name="1 Conector recto"/>
        <cdr:cNvCxnSpPr/>
      </cdr:nvCxnSpPr>
      <cdr:spPr>
        <a:xfrm xmlns:a="http://schemas.openxmlformats.org/drawingml/2006/main">
          <a:off x="2125203" y="99392"/>
          <a:ext cx="0" cy="9459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0.34103</cdr:x>
      <cdr:y>0.01605</cdr:y>
    </cdr:from>
    <cdr:to>
      <cdr:x>0.34103</cdr:x>
      <cdr:y>0.2502</cdr:y>
    </cdr:to>
    <cdr:cxnSp macro="">
      <cdr:nvCxnSpPr>
        <cdr:cNvPr id="31" name="1 Conector recto"/>
        <cdr:cNvCxnSpPr/>
      </cdr:nvCxnSpPr>
      <cdr:spPr>
        <a:xfrm xmlns:a="http://schemas.openxmlformats.org/drawingml/2006/main">
          <a:off x="2701267" y="99392"/>
          <a:ext cx="0" cy="14500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0.37739</cdr:x>
      <cdr:y>0.02768</cdr:y>
    </cdr:from>
    <cdr:to>
      <cdr:x>0.37739</cdr:x>
      <cdr:y>0.2502</cdr:y>
    </cdr:to>
    <cdr:cxnSp macro="">
      <cdr:nvCxnSpPr>
        <cdr:cNvPr id="33" name="1 Conector recto"/>
        <cdr:cNvCxnSpPr/>
      </cdr:nvCxnSpPr>
      <cdr:spPr>
        <a:xfrm xmlns:a="http://schemas.openxmlformats.org/drawingml/2006/main">
          <a:off x="2989299" y="171400"/>
          <a:ext cx="0" cy="137802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0.46364</cdr:x>
      <cdr:y>0.00319</cdr:y>
    </cdr:from>
    <cdr:to>
      <cdr:x>0.46364</cdr:x>
      <cdr:y>0.23734</cdr:y>
    </cdr:to>
    <cdr:cxnSp macro="">
      <cdr:nvCxnSpPr>
        <cdr:cNvPr id="35" name="1 Conector recto"/>
        <cdr:cNvCxnSpPr/>
      </cdr:nvCxnSpPr>
      <cdr:spPr>
        <a:xfrm xmlns:a="http://schemas.openxmlformats.org/drawingml/2006/main">
          <a:off x="3672408" y="19745"/>
          <a:ext cx="0" cy="145003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0.82285</cdr:x>
      <cdr:y>0.38814</cdr:y>
    </cdr:from>
    <cdr:to>
      <cdr:x>0.82285</cdr:x>
      <cdr:y>0.52768</cdr:y>
    </cdr:to>
    <cdr:cxnSp macro="">
      <cdr:nvCxnSpPr>
        <cdr:cNvPr id="41" name="1 Conector recto"/>
        <cdr:cNvCxnSpPr/>
      </cdr:nvCxnSpPr>
      <cdr:spPr>
        <a:xfrm xmlns:a="http://schemas.openxmlformats.org/drawingml/2006/main">
          <a:off x="6517691" y="2403648"/>
          <a:ext cx="0" cy="86409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0.58649</cdr:x>
      <cdr:y>0.01605</cdr:y>
    </cdr:from>
    <cdr:to>
      <cdr:x>0.58649</cdr:x>
      <cdr:y>0.16881</cdr:y>
    </cdr:to>
    <cdr:cxnSp macro="">
      <cdr:nvCxnSpPr>
        <cdr:cNvPr id="42" name="1 Conector recto"/>
        <cdr:cNvCxnSpPr/>
      </cdr:nvCxnSpPr>
      <cdr:spPr>
        <a:xfrm xmlns:a="http://schemas.openxmlformats.org/drawingml/2006/main">
          <a:off x="4645483" y="99392"/>
          <a:ext cx="0" cy="94597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0.70467</cdr:x>
      <cdr:y>0.00442</cdr:y>
    </cdr:from>
    <cdr:to>
      <cdr:x>0.70467</cdr:x>
      <cdr:y>0.19206</cdr:y>
    </cdr:to>
    <cdr:cxnSp macro="">
      <cdr:nvCxnSpPr>
        <cdr:cNvPr id="43" name="1 Conector recto"/>
        <cdr:cNvCxnSpPr/>
      </cdr:nvCxnSpPr>
      <cdr:spPr>
        <a:xfrm xmlns:a="http://schemas.openxmlformats.org/drawingml/2006/main">
          <a:off x="5581587" y="27384"/>
          <a:ext cx="0" cy="11620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0.75012</cdr:x>
      <cdr:y>0.01605</cdr:y>
    </cdr:from>
    <cdr:to>
      <cdr:x>0.75012</cdr:x>
      <cdr:y>0.13233</cdr:y>
    </cdr:to>
    <cdr:cxnSp macro="">
      <cdr:nvCxnSpPr>
        <cdr:cNvPr id="47" name="1 Conector recto"/>
        <cdr:cNvCxnSpPr/>
      </cdr:nvCxnSpPr>
      <cdr:spPr>
        <a:xfrm xmlns:a="http://schemas.openxmlformats.org/drawingml/2006/main">
          <a:off x="5941627" y="99392"/>
          <a:ext cx="0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0.50175</cdr:x>
      <cdr:y>0.03146</cdr:y>
    </cdr:from>
    <cdr:to>
      <cdr:x>0.50175</cdr:x>
      <cdr:y>0.14774</cdr:y>
    </cdr:to>
    <cdr:cxnSp macro="">
      <cdr:nvCxnSpPr>
        <cdr:cNvPr id="48" name="1 Conector recto"/>
        <cdr:cNvCxnSpPr/>
      </cdr:nvCxnSpPr>
      <cdr:spPr>
        <a:xfrm xmlns:a="http://schemas.openxmlformats.org/drawingml/2006/main">
          <a:off x="3974269" y="194816"/>
          <a:ext cx="0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0.50175</cdr:x>
      <cdr:y>0.03146</cdr:y>
    </cdr:from>
    <cdr:to>
      <cdr:x>0.50175</cdr:x>
      <cdr:y>0.14774</cdr:y>
    </cdr:to>
    <cdr:cxnSp macro="">
      <cdr:nvCxnSpPr>
        <cdr:cNvPr id="50" name="1 Conector recto"/>
        <cdr:cNvCxnSpPr/>
      </cdr:nvCxnSpPr>
      <cdr:spPr>
        <a:xfrm xmlns:a="http://schemas.openxmlformats.org/drawingml/2006/main">
          <a:off x="3974269" y="194816"/>
          <a:ext cx="0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0.50184</cdr:x>
      <cdr:y>0.02768</cdr:y>
    </cdr:from>
    <cdr:to>
      <cdr:x>0.50184</cdr:x>
      <cdr:y>0.14396</cdr:y>
    </cdr:to>
    <cdr:cxnSp macro="">
      <cdr:nvCxnSpPr>
        <cdr:cNvPr id="51" name="1 Conector recto"/>
        <cdr:cNvCxnSpPr/>
      </cdr:nvCxnSpPr>
      <cdr:spPr>
        <a:xfrm xmlns:a="http://schemas.openxmlformats.org/drawingml/2006/main">
          <a:off x="3974984" y="171400"/>
          <a:ext cx="0" cy="7200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0.86376</cdr:x>
      <cdr:y>0.24861</cdr:y>
    </cdr:from>
    <cdr:to>
      <cdr:x>0.86376</cdr:x>
      <cdr:y>0.38814</cdr:y>
    </cdr:to>
    <cdr:cxnSp macro="">
      <cdr:nvCxnSpPr>
        <cdr:cNvPr id="52" name="1 Conector recto"/>
        <cdr:cNvCxnSpPr/>
      </cdr:nvCxnSpPr>
      <cdr:spPr>
        <a:xfrm xmlns:a="http://schemas.openxmlformats.org/drawingml/2006/main">
          <a:off x="6841719" y="1539552"/>
          <a:ext cx="0" cy="86409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0.13649</cdr:x>
      <cdr:y>0.09745</cdr:y>
    </cdr:from>
    <cdr:to>
      <cdr:x>0.15467</cdr:x>
      <cdr:y>0.09745</cdr:y>
    </cdr:to>
    <cdr:cxnSp macro="">
      <cdr:nvCxnSpPr>
        <cdr:cNvPr id="54" name="1 Conector recto"/>
        <cdr:cNvCxnSpPr/>
      </cdr:nvCxnSpPr>
      <cdr:spPr>
        <a:xfrm xmlns:a="http://schemas.openxmlformats.org/drawingml/2006/main">
          <a:off x="1081087" y="603448"/>
          <a:ext cx="144016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0.22285</cdr:x>
      <cdr:y>0.01605</cdr:y>
    </cdr:from>
    <cdr:to>
      <cdr:x>0.24103</cdr:x>
      <cdr:y>0.01605</cdr:y>
    </cdr:to>
    <cdr:cxnSp macro="">
      <cdr:nvCxnSpPr>
        <cdr:cNvPr id="57" name="1 Conector recto"/>
        <cdr:cNvCxnSpPr/>
      </cdr:nvCxnSpPr>
      <cdr:spPr>
        <a:xfrm xmlns:a="http://schemas.openxmlformats.org/drawingml/2006/main">
          <a:off x="1765163" y="99392"/>
          <a:ext cx="144016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0.25467</cdr:x>
      <cdr:y>0.01605</cdr:y>
    </cdr:from>
    <cdr:to>
      <cdr:x>0.27739</cdr:x>
      <cdr:y>0.01605</cdr:y>
    </cdr:to>
    <cdr:cxnSp macro="">
      <cdr:nvCxnSpPr>
        <cdr:cNvPr id="64" name="63 Conector recto"/>
        <cdr:cNvCxnSpPr/>
      </cdr:nvCxnSpPr>
      <cdr:spPr>
        <a:xfrm xmlns:a="http://schemas.openxmlformats.org/drawingml/2006/main">
          <a:off x="2017191" y="99392"/>
          <a:ext cx="18002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0.33194</cdr:x>
      <cdr:y>0.01605</cdr:y>
    </cdr:from>
    <cdr:to>
      <cdr:x>0.35467</cdr:x>
      <cdr:y>0.01605</cdr:y>
    </cdr:to>
    <cdr:cxnSp macro="">
      <cdr:nvCxnSpPr>
        <cdr:cNvPr id="68" name="67 Conector recto"/>
        <cdr:cNvCxnSpPr/>
      </cdr:nvCxnSpPr>
      <cdr:spPr>
        <a:xfrm xmlns:a="http://schemas.openxmlformats.org/drawingml/2006/main">
          <a:off x="2629259" y="99392"/>
          <a:ext cx="180012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0.36376</cdr:x>
      <cdr:y>0.02768</cdr:y>
    </cdr:from>
    <cdr:to>
      <cdr:x>0.39558</cdr:x>
      <cdr:y>0.02768</cdr:y>
    </cdr:to>
    <cdr:cxnSp macro="">
      <cdr:nvCxnSpPr>
        <cdr:cNvPr id="76" name="75 Conector recto"/>
        <cdr:cNvCxnSpPr/>
      </cdr:nvCxnSpPr>
      <cdr:spPr>
        <a:xfrm xmlns:a="http://schemas.openxmlformats.org/drawingml/2006/main" flipH="1">
          <a:off x="2881279" y="171400"/>
          <a:ext cx="252036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0.45012</cdr:x>
      <cdr:y>0.00442</cdr:y>
    </cdr:from>
    <cdr:to>
      <cdr:x>0.47752</cdr:x>
      <cdr:y>0.00442</cdr:y>
    </cdr:to>
    <cdr:cxnSp macro="">
      <cdr:nvCxnSpPr>
        <cdr:cNvPr id="86" name="85 Conector recto"/>
        <cdr:cNvCxnSpPr/>
      </cdr:nvCxnSpPr>
      <cdr:spPr>
        <a:xfrm xmlns:a="http://schemas.openxmlformats.org/drawingml/2006/main" flipH="1">
          <a:off x="3565363" y="27384"/>
          <a:ext cx="21698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0.48649</cdr:x>
      <cdr:y>0.02768</cdr:y>
    </cdr:from>
    <cdr:to>
      <cdr:x>0.52285</cdr:x>
      <cdr:y>0.02768</cdr:y>
    </cdr:to>
    <cdr:cxnSp macro="">
      <cdr:nvCxnSpPr>
        <cdr:cNvPr id="92" name="91 Conector recto"/>
        <cdr:cNvCxnSpPr/>
      </cdr:nvCxnSpPr>
      <cdr:spPr>
        <a:xfrm xmlns:a="http://schemas.openxmlformats.org/drawingml/2006/main" flipH="1">
          <a:off x="3853396" y="171400"/>
          <a:ext cx="288031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0.57739</cdr:x>
      <cdr:y>0.01605</cdr:y>
    </cdr:from>
    <cdr:to>
      <cdr:x>0.59558</cdr:x>
      <cdr:y>0.01605</cdr:y>
    </cdr:to>
    <cdr:cxnSp macro="">
      <cdr:nvCxnSpPr>
        <cdr:cNvPr id="95" name="94 Conector recto"/>
        <cdr:cNvCxnSpPr/>
      </cdr:nvCxnSpPr>
      <cdr:spPr>
        <a:xfrm xmlns:a="http://schemas.openxmlformats.org/drawingml/2006/main" flipH="1">
          <a:off x="4573475" y="99392"/>
          <a:ext cx="144016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0.68649</cdr:x>
      <cdr:y>0.00442</cdr:y>
    </cdr:from>
    <cdr:to>
      <cdr:x>0.71376</cdr:x>
      <cdr:y>0.00442</cdr:y>
    </cdr:to>
    <cdr:cxnSp macro="">
      <cdr:nvCxnSpPr>
        <cdr:cNvPr id="99" name="98 Conector recto"/>
        <cdr:cNvCxnSpPr/>
      </cdr:nvCxnSpPr>
      <cdr:spPr>
        <a:xfrm xmlns:a="http://schemas.openxmlformats.org/drawingml/2006/main">
          <a:off x="5437571" y="27384"/>
          <a:ext cx="21602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0.73636</cdr:x>
      <cdr:y>0.01605</cdr:y>
    </cdr:from>
    <cdr:to>
      <cdr:x>0.7683</cdr:x>
      <cdr:y>0.01605</cdr:y>
    </cdr:to>
    <cdr:cxnSp macro="">
      <cdr:nvCxnSpPr>
        <cdr:cNvPr id="104" name="103 Conector recto"/>
        <cdr:cNvCxnSpPr/>
      </cdr:nvCxnSpPr>
      <cdr:spPr>
        <a:xfrm xmlns:a="http://schemas.openxmlformats.org/drawingml/2006/main">
          <a:off x="5832619" y="99392"/>
          <a:ext cx="25302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0.80467</cdr:x>
      <cdr:y>0.38814</cdr:y>
    </cdr:from>
    <cdr:to>
      <cdr:x>0.83194</cdr:x>
      <cdr:y>0.38814</cdr:y>
    </cdr:to>
    <cdr:cxnSp macro="">
      <cdr:nvCxnSpPr>
        <cdr:cNvPr id="107" name="106 Conector recto"/>
        <cdr:cNvCxnSpPr/>
      </cdr:nvCxnSpPr>
      <cdr:spPr>
        <a:xfrm xmlns:a="http://schemas.openxmlformats.org/drawingml/2006/main" flipH="1">
          <a:off x="6373675" y="2403648"/>
          <a:ext cx="21602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0.85012</cdr:x>
      <cdr:y>0.24861</cdr:y>
    </cdr:from>
    <cdr:to>
      <cdr:x>0.87739</cdr:x>
      <cdr:y>0.24861</cdr:y>
    </cdr:to>
    <cdr:cxnSp macro="">
      <cdr:nvCxnSpPr>
        <cdr:cNvPr id="110" name="109 Conector recto"/>
        <cdr:cNvCxnSpPr/>
      </cdr:nvCxnSpPr>
      <cdr:spPr>
        <a:xfrm xmlns:a="http://schemas.openxmlformats.org/drawingml/2006/main" flipH="1">
          <a:off x="6733715" y="1539552"/>
          <a:ext cx="216024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0526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169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38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075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8028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4459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920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1111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4212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214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3767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3AE9-CD6D-4372-974C-96D6EF9FBA87}" type="datetimeFigureOut">
              <a:rPr lang="es-CO" smtClean="0"/>
              <a:pPr/>
              <a:t>27/08/2013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C4668-82DC-4209-926D-B0EA386560B0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32818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679579" y="142852"/>
            <a:ext cx="7964387" cy="6715148"/>
            <a:chOff x="179512" y="-27384"/>
            <a:chExt cx="8315957" cy="6885384"/>
          </a:xfrm>
        </p:grpSpPr>
        <p:graphicFrame>
          <p:nvGraphicFramePr>
            <p:cNvPr id="4" name="3 Gráfico"/>
            <p:cNvGraphicFramePr/>
            <p:nvPr>
              <p:extLst>
                <p:ext uri="{D42A27DB-BD31-4B8C-83A1-F6EECF244321}">
                  <p14:modId xmlns:p14="http://schemas.microsoft.com/office/powerpoint/2010/main" val="3796157328"/>
                </p:ext>
              </p:extLst>
            </p:nvPr>
          </p:nvGraphicFramePr>
          <p:xfrm>
            <a:off x="574589" y="665312"/>
            <a:ext cx="7920880" cy="6192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2 CuadroTexto"/>
            <p:cNvSpPr txBox="1"/>
            <p:nvPr/>
          </p:nvSpPr>
          <p:spPr>
            <a:xfrm>
              <a:off x="1187624" y="260648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 smtClean="0"/>
                <a:t>P=0.870</a:t>
              </a:r>
              <a:endParaRPr lang="es-CO" sz="1400" dirty="0"/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123728" y="260648"/>
              <a:ext cx="9361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sz="1400" dirty="0" smtClean="0"/>
                <a:t>P=0.677</a:t>
              </a:r>
              <a:endParaRPr lang="es-CO" sz="1400" dirty="0"/>
            </a:p>
          </p:txBody>
        </p:sp>
        <p:sp>
          <p:nvSpPr>
            <p:cNvPr id="6" name="2 CuadroTexto"/>
            <p:cNvSpPr txBox="1"/>
            <p:nvPr/>
          </p:nvSpPr>
          <p:spPr>
            <a:xfrm>
              <a:off x="2987824" y="260647"/>
              <a:ext cx="936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CO" sz="1400" dirty="0" smtClean="0"/>
                <a:t>P=0.851</a:t>
              </a:r>
              <a:endParaRPr lang="es-CO" sz="1400" dirty="0"/>
            </a:p>
          </p:txBody>
        </p:sp>
        <p:sp>
          <p:nvSpPr>
            <p:cNvPr id="7" name="2 CuadroTexto"/>
            <p:cNvSpPr txBox="1"/>
            <p:nvPr/>
          </p:nvSpPr>
          <p:spPr>
            <a:xfrm>
              <a:off x="4066984" y="260648"/>
              <a:ext cx="9360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CO" sz="1400" dirty="0" smtClean="0"/>
                <a:t>P=0.107</a:t>
              </a:r>
              <a:endParaRPr lang="es-CO" sz="1400" dirty="0"/>
            </a:p>
          </p:txBody>
        </p:sp>
        <p:sp>
          <p:nvSpPr>
            <p:cNvPr id="8" name="2 CuadroTexto"/>
            <p:cNvSpPr txBox="1"/>
            <p:nvPr/>
          </p:nvSpPr>
          <p:spPr>
            <a:xfrm>
              <a:off x="5003074" y="260648"/>
              <a:ext cx="9360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CO" sz="1400" dirty="0" smtClean="0"/>
                <a:t>P=0.05</a:t>
              </a:r>
              <a:endParaRPr lang="es-CO" sz="1400" dirty="0"/>
            </a:p>
          </p:txBody>
        </p:sp>
        <p:sp>
          <p:nvSpPr>
            <p:cNvPr id="9" name="2 CuadroTexto"/>
            <p:cNvSpPr txBox="1"/>
            <p:nvPr/>
          </p:nvSpPr>
          <p:spPr>
            <a:xfrm>
              <a:off x="5939164" y="260648"/>
              <a:ext cx="936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CO" sz="1400" dirty="0" smtClean="0"/>
                <a:t>P=0.312</a:t>
              </a:r>
              <a:endParaRPr lang="es-CO" sz="1400" dirty="0"/>
            </a:p>
          </p:txBody>
        </p:sp>
        <p:sp>
          <p:nvSpPr>
            <p:cNvPr id="10" name="2 CuadroTexto"/>
            <p:cNvSpPr txBox="1"/>
            <p:nvPr/>
          </p:nvSpPr>
          <p:spPr>
            <a:xfrm>
              <a:off x="6948264" y="260648"/>
              <a:ext cx="936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CO" sz="1400" dirty="0" smtClean="0"/>
                <a:t>P=0.07</a:t>
              </a:r>
              <a:endParaRPr lang="es-CO" sz="1400" dirty="0"/>
            </a:p>
          </p:txBody>
        </p:sp>
        <p:sp>
          <p:nvSpPr>
            <p:cNvPr id="2" name="1 CuadroTexto"/>
            <p:cNvSpPr txBox="1"/>
            <p:nvPr/>
          </p:nvSpPr>
          <p:spPr>
            <a:xfrm>
              <a:off x="179512" y="-27384"/>
              <a:ext cx="3980478" cy="3155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CO" sz="1400" b="1" dirty="0" err="1" smtClean="0">
                  <a:latin typeface="Arial" pitchFamily="34" charset="0"/>
                  <a:cs typeface="Arial" pitchFamily="34" charset="0"/>
                </a:rPr>
                <a:t>Additional</a:t>
              </a:r>
              <a:r>
                <a:rPr lang="es-CO" sz="1400" b="1" dirty="0" smtClean="0">
                  <a:latin typeface="Arial" pitchFamily="34" charset="0"/>
                  <a:cs typeface="Arial" pitchFamily="34" charset="0"/>
                </a:rPr>
                <a:t> File 4</a:t>
              </a:r>
              <a:r>
                <a:rPr lang="es-CO" sz="1400" dirty="0" smtClean="0">
                  <a:latin typeface="Arial" pitchFamily="34" charset="0"/>
                  <a:cs typeface="Arial" pitchFamily="34" charset="0"/>
                </a:rPr>
                <a:t>. </a:t>
              </a:r>
              <a:r>
                <a:rPr lang="es-CO" sz="1400" dirty="0">
                  <a:latin typeface="Arial" pitchFamily="34" charset="0"/>
                  <a:cs typeface="Arial" pitchFamily="34" charset="0"/>
                </a:rPr>
                <a:t>EORTC QLQ-C30  </a:t>
              </a:r>
              <a:r>
                <a:rPr lang="es-CO" sz="1400" dirty="0" smtClean="0">
                  <a:latin typeface="Arial" pitchFamily="34" charset="0"/>
                  <a:cs typeface="Arial" pitchFamily="34" charset="0"/>
                </a:rPr>
                <a:t>Scores 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5126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17</Words>
  <Application>Microsoft Office PowerPoint</Application>
  <PresentationFormat>Presentación en pantalla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</dc:creator>
  <cp:lastModifiedBy>Leonardo</cp:lastModifiedBy>
  <cp:revision>18</cp:revision>
  <dcterms:created xsi:type="dcterms:W3CDTF">2013-02-24T20:09:42Z</dcterms:created>
  <dcterms:modified xsi:type="dcterms:W3CDTF">2013-08-27T22:22:57Z</dcterms:modified>
</cp:coreProperties>
</file>