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69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00FF00"/>
    <a:srgbClr val="FF00FF"/>
    <a:srgbClr val="008000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30" y="-33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90F95-1BDB-405B-8299-307AE024780F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00AEB-634F-49C3-B3BB-F9047EEED16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213538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782049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288382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300735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955923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29760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583617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158640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5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785098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971421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110310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524144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r="33597"/>
          <a:stretch>
            <a:fillRect/>
          </a:stretch>
        </p:blipFill>
        <p:spPr bwMode="auto">
          <a:xfrm>
            <a:off x="472140" y="1846478"/>
            <a:ext cx="1313778" cy="4368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178841" y="88781"/>
            <a:ext cx="8704809" cy="40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CC99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2" tIns="45715" rIns="91432" bIns="45715">
            <a:spAutoFit/>
          </a:bodyPr>
          <a:lstStyle/>
          <a:p>
            <a:r>
              <a:rPr lang="en-US" altLang="ko-KR" sz="2000" b="1" dirty="0" smtClean="0">
                <a:latin typeface="Times New Roman" pitchFamily="18" charset="0"/>
                <a:ea typeface="HY견명조" pitchFamily="18" charset="-127"/>
              </a:rPr>
              <a:t>Supplement 2</a:t>
            </a:r>
            <a:endParaRPr lang="en-US" altLang="ko-KR" sz="2000" b="1" dirty="0">
              <a:latin typeface="Times New Roman" pitchFamily="18" charset="0"/>
              <a:ea typeface="HY견명조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84335" y="1893311"/>
            <a:ext cx="5533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Times New Roman" pitchFamily="18" charset="0"/>
                <a:cs typeface="Times New Roman" pitchFamily="18" charset="0"/>
              </a:rPr>
              <a:t>MICA</a:t>
            </a:r>
            <a:endParaRPr lang="ko-KR" altLang="en-US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84335" y="2802993"/>
            <a:ext cx="5453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Times New Roman" pitchFamily="18" charset="0"/>
                <a:cs typeface="Times New Roman" pitchFamily="18" charset="0"/>
              </a:rPr>
              <a:t>MICB</a:t>
            </a:r>
            <a:endParaRPr lang="ko-KR" altLang="en-US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31268" y="3674461"/>
            <a:ext cx="6174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Times New Roman" pitchFamily="18" charset="0"/>
                <a:cs typeface="Times New Roman" pitchFamily="18" charset="0"/>
              </a:rPr>
              <a:t>ULBP1</a:t>
            </a:r>
            <a:endParaRPr lang="ko-KR" altLang="en-US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22622" y="4550235"/>
            <a:ext cx="6174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Times New Roman" pitchFamily="18" charset="0"/>
                <a:cs typeface="Times New Roman" pitchFamily="18" charset="0"/>
              </a:rPr>
              <a:t>ULBP2</a:t>
            </a:r>
            <a:endParaRPr lang="ko-KR" altLang="en-US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31268" y="5412178"/>
            <a:ext cx="6174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Times New Roman" pitchFamily="18" charset="0"/>
                <a:cs typeface="Times New Roman" pitchFamily="18" charset="0"/>
              </a:rPr>
              <a:t>ULBP3</a:t>
            </a:r>
            <a:endParaRPr lang="ko-KR" altLang="en-US" sz="11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529615" y="1785926"/>
            <a:ext cx="180000" cy="158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278309" y="1785926"/>
            <a:ext cx="18000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43181" y="1678186"/>
            <a:ext cx="5902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Times New Roman" pitchFamily="18" charset="0"/>
                <a:cs typeface="Times New Roman" pitchFamily="18" charset="0"/>
              </a:rPr>
              <a:t>RT+CHX</a:t>
            </a:r>
            <a:endParaRPr lang="ko-KR" alt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389885" y="1678186"/>
            <a:ext cx="3161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Times New Roman" pitchFamily="18" charset="0"/>
                <a:cs typeface="Times New Roman" pitchFamily="18" charset="0"/>
              </a:rPr>
              <a:t>RT</a:t>
            </a:r>
            <a:endParaRPr lang="ko-KR" altLang="en-US" sz="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92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9311</TotalTime>
  <Words>9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테마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BJH</dc:creator>
  <cp:lastModifiedBy>Bae</cp:lastModifiedBy>
  <cp:revision>677</cp:revision>
  <cp:lastPrinted>2013-07-17T09:16:09Z</cp:lastPrinted>
  <dcterms:created xsi:type="dcterms:W3CDTF">2010-10-16T00:48:57Z</dcterms:created>
  <dcterms:modified xsi:type="dcterms:W3CDTF">2013-09-11T08:13:02Z</dcterms:modified>
</cp:coreProperties>
</file>