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43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00FF00"/>
    <a:srgbClr val="FF00FF"/>
    <a:srgbClr val="0080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30" y="-33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90F95-1BDB-405B-8299-307AE024780F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00AEB-634F-49C3-B3BB-F9047EEED1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1353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C108D9-6D73-4DA3-8C91-04F0DCF4ABC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0368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8204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88382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0073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55923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9760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83617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58640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85098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71421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1031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B14F4-CABB-4E1B-9923-4E199E3BC6D0}" type="datetimeFigureOut">
              <a:rPr lang="ko-KR" altLang="en-US" smtClean="0"/>
              <a:pPr/>
              <a:t>2013-09-11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0C3FF-E66D-4C98-9EDD-724B21056EC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2414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78841" y="88781"/>
            <a:ext cx="8704809" cy="40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2000" b="1" dirty="0" smtClean="0">
                <a:latin typeface="Times New Roman" pitchFamily="18" charset="0"/>
                <a:ea typeface="HY견명조" pitchFamily="18" charset="-127"/>
              </a:rPr>
              <a:t>Figure 1</a:t>
            </a:r>
            <a:endParaRPr lang="en-US" altLang="ko-KR" sz="2000" b="1" dirty="0">
              <a:latin typeface="Times New Roman" pitchFamily="18" charset="0"/>
              <a:ea typeface="HY견명조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0"/>
            <a:ext cx="4589772" cy="681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2857488" y="298428"/>
            <a:ext cx="530210" cy="40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2000" b="1" dirty="0" smtClean="0">
                <a:latin typeface="Times New Roman" pitchFamily="18" charset="0"/>
                <a:ea typeface="HY견명조" pitchFamily="18" charset="-127"/>
              </a:rPr>
              <a:t>A</a:t>
            </a:r>
            <a:endParaRPr lang="en-US" altLang="ko-KR" sz="2000" b="1" dirty="0">
              <a:latin typeface="Times New Roman" pitchFamily="18" charset="0"/>
              <a:ea typeface="HY견명조" pitchFamily="18" charset="-127"/>
            </a:endParaRPr>
          </a:p>
        </p:txBody>
      </p:sp>
      <p:sp>
        <p:nvSpPr>
          <p:cNvPr id="97" name="Text Box 13"/>
          <p:cNvSpPr txBox="1">
            <a:spLocks noChangeArrowheads="1"/>
          </p:cNvSpPr>
          <p:nvPr/>
        </p:nvSpPr>
        <p:spPr bwMode="auto">
          <a:xfrm>
            <a:off x="2857488" y="2500306"/>
            <a:ext cx="530210" cy="40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2000" b="1" dirty="0" smtClean="0">
                <a:latin typeface="Times New Roman" pitchFamily="18" charset="0"/>
                <a:ea typeface="HY견명조" pitchFamily="18" charset="-127"/>
              </a:rPr>
              <a:t>B</a:t>
            </a:r>
            <a:endParaRPr lang="en-US" altLang="ko-KR" sz="2000" b="1" dirty="0">
              <a:latin typeface="Times New Roman" pitchFamily="18" charset="0"/>
              <a:ea typeface="HY견명조" pitchFamily="18" charset="-127"/>
            </a:endParaRPr>
          </a:p>
        </p:txBody>
      </p:sp>
      <p:sp>
        <p:nvSpPr>
          <p:cNvPr id="98" name="Text Box 13"/>
          <p:cNvSpPr txBox="1">
            <a:spLocks noChangeArrowheads="1"/>
          </p:cNvSpPr>
          <p:nvPr/>
        </p:nvSpPr>
        <p:spPr bwMode="auto">
          <a:xfrm>
            <a:off x="2857488" y="4802151"/>
            <a:ext cx="530210" cy="40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2" tIns="45715" rIns="91432" bIns="45715">
            <a:spAutoFit/>
          </a:bodyPr>
          <a:lstStyle/>
          <a:p>
            <a:r>
              <a:rPr lang="en-US" altLang="ko-KR" sz="2000" b="1" dirty="0" smtClean="0">
                <a:latin typeface="Times New Roman" pitchFamily="18" charset="0"/>
                <a:ea typeface="HY견명조" pitchFamily="18" charset="-127"/>
              </a:rPr>
              <a:t>C</a:t>
            </a:r>
            <a:endParaRPr lang="en-US" altLang="ko-KR" sz="2000" b="1" dirty="0">
              <a:latin typeface="Times New Roman" pitchFamily="18" charset="0"/>
              <a:ea typeface="HY견명조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157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9311</TotalTime>
  <Words>6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BJH</dc:creator>
  <cp:lastModifiedBy>Bae</cp:lastModifiedBy>
  <cp:revision>676</cp:revision>
  <cp:lastPrinted>2013-07-17T09:16:09Z</cp:lastPrinted>
  <dcterms:created xsi:type="dcterms:W3CDTF">2010-10-16T00:48:57Z</dcterms:created>
  <dcterms:modified xsi:type="dcterms:W3CDTF">2013-09-11T08:07:24Z</dcterms:modified>
</cp:coreProperties>
</file>