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624638" cy="89646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-1488" y="-102"/>
      </p:cViewPr>
      <p:guideLst>
        <p:guide orient="horz" pos="2824"/>
        <p:guide pos="20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49" y="2784844"/>
            <a:ext cx="5630942" cy="192158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3696" y="5079948"/>
            <a:ext cx="4637247" cy="22909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02864" y="359007"/>
            <a:ext cx="1490544" cy="76489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1233" y="359007"/>
            <a:ext cx="4361220" cy="764897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302" y="5760594"/>
            <a:ext cx="5630942" cy="178047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302" y="3799592"/>
            <a:ext cx="5630942" cy="196100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1232" y="2091749"/>
            <a:ext cx="2925882" cy="59162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7524" y="2091749"/>
            <a:ext cx="2925882" cy="59162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1236" y="2006662"/>
            <a:ext cx="2927032" cy="83628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1236" y="2842945"/>
            <a:ext cx="2927032" cy="516502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5227" y="2006662"/>
            <a:ext cx="2928182" cy="83628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5227" y="2842945"/>
            <a:ext cx="2928182" cy="516502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234" y="356925"/>
            <a:ext cx="2179460" cy="15190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051" y="356931"/>
            <a:ext cx="3703357" cy="76510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1234" y="1875935"/>
            <a:ext cx="2179460" cy="61320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8477" y="6275235"/>
            <a:ext cx="3974783" cy="7408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98477" y="801004"/>
            <a:ext cx="3974783" cy="537876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8477" y="7016061"/>
            <a:ext cx="3974783" cy="105209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1233" y="359000"/>
            <a:ext cx="5962174" cy="1494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1233" y="2091749"/>
            <a:ext cx="5962174" cy="5916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1235" y="8308874"/>
            <a:ext cx="1545749" cy="477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60158-E46D-4648-8BED-539463C4E3F9}" type="datetimeFigureOut">
              <a:rPr lang="en-GB" smtClean="0"/>
              <a:pPr/>
              <a:t>12/08/2012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3418" y="8308874"/>
            <a:ext cx="2097802" cy="477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47659" y="8308874"/>
            <a:ext cx="1545749" cy="477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44510-F4CC-4F3E-BE9B-4F67F39BF53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62241" y="86624"/>
            <a:ext cx="6486145" cy="87904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6" name="Object 2"/>
          <p:cNvGraphicFramePr>
            <a:graphicFrameLocks noChangeAspect="1"/>
          </p:cNvGraphicFramePr>
          <p:nvPr/>
        </p:nvGraphicFramePr>
        <p:xfrm>
          <a:off x="25505" y="112932"/>
          <a:ext cx="3169013" cy="4462984"/>
        </p:xfrm>
        <a:graphic>
          <a:graphicData uri="http://schemas.openxmlformats.org/presentationml/2006/ole">
            <p:oleObj spid="_x0000_s1038" name="Prism Project" r:id="rId3" imgW="4681440" imgH="6304680" progId="">
              <p:embed/>
            </p:oleObj>
          </a:graphicData>
        </a:graphic>
      </p:graphicFrame>
      <p:graphicFrame>
        <p:nvGraphicFramePr>
          <p:cNvPr id="57" name="Object 3"/>
          <p:cNvGraphicFramePr>
            <a:graphicFrameLocks noChangeAspect="1"/>
          </p:cNvGraphicFramePr>
          <p:nvPr/>
        </p:nvGraphicFramePr>
        <p:xfrm>
          <a:off x="-6148" y="4449263"/>
          <a:ext cx="3195020" cy="4427623"/>
        </p:xfrm>
        <a:graphic>
          <a:graphicData uri="http://schemas.openxmlformats.org/presentationml/2006/ole">
            <p:oleObj spid="_x0000_s1039" name="Prism Project" r:id="rId4" imgW="4754880" imgH="6304680" progId="">
              <p:embed/>
            </p:oleObj>
          </a:graphicData>
        </a:graphic>
      </p:graphicFrame>
      <p:graphicFrame>
        <p:nvGraphicFramePr>
          <p:cNvPr id="58" name="Object 4"/>
          <p:cNvGraphicFramePr>
            <a:graphicFrameLocks noChangeAspect="1"/>
          </p:cNvGraphicFramePr>
          <p:nvPr/>
        </p:nvGraphicFramePr>
        <p:xfrm>
          <a:off x="3212435" y="77102"/>
          <a:ext cx="3269703" cy="4507001"/>
        </p:xfrm>
        <a:graphic>
          <a:graphicData uri="http://schemas.openxmlformats.org/presentationml/2006/ole">
            <p:oleObj spid="_x0000_s1040" name="Prism Project" r:id="rId5" imgW="4771440" imgH="6286320" progId="">
              <p:embed/>
            </p:oleObj>
          </a:graphicData>
        </a:graphic>
      </p:graphicFrame>
      <p:graphicFrame>
        <p:nvGraphicFramePr>
          <p:cNvPr id="59" name="Object 5"/>
          <p:cNvGraphicFramePr>
            <a:graphicFrameLocks noChangeAspect="1"/>
          </p:cNvGraphicFramePr>
          <p:nvPr/>
        </p:nvGraphicFramePr>
        <p:xfrm>
          <a:off x="3238052" y="4437242"/>
          <a:ext cx="3248138" cy="4504625"/>
        </p:xfrm>
        <a:graphic>
          <a:graphicData uri="http://schemas.openxmlformats.org/presentationml/2006/ole">
            <p:oleObj spid="_x0000_s1041" name="Prism Project" r:id="rId6" imgW="4754880" imgH="6304680" progId="">
              <p:embed/>
            </p:oleObj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505354" y="4637305"/>
            <a:ext cx="52360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C</a:t>
            </a:r>
            <a:endParaRPr lang="en-GB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3768030" y="4619591"/>
            <a:ext cx="55629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D</a:t>
            </a:r>
            <a:endParaRPr lang="en-GB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513115" y="289962"/>
            <a:ext cx="5399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A</a:t>
            </a:r>
            <a:endParaRPr lang="en-GB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3755866" y="251449"/>
            <a:ext cx="52632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B</a:t>
            </a:r>
            <a:endParaRPr lang="en-GB" b="1" dirty="0"/>
          </a:p>
        </p:txBody>
      </p:sp>
      <p:sp>
        <p:nvSpPr>
          <p:cNvPr id="64" name="Rectangle 63"/>
          <p:cNvSpPr/>
          <p:nvPr/>
        </p:nvSpPr>
        <p:spPr>
          <a:xfrm>
            <a:off x="4509084" y="4351919"/>
            <a:ext cx="962025" cy="190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TextBox 64"/>
          <p:cNvSpPr txBox="1"/>
          <p:nvPr/>
        </p:nvSpPr>
        <p:spPr>
          <a:xfrm>
            <a:off x="4494795" y="4290004"/>
            <a:ext cx="9097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Age - Months</a:t>
            </a:r>
            <a:endParaRPr lang="en-GB" sz="1000" b="1" dirty="0"/>
          </a:p>
        </p:txBody>
      </p:sp>
      <p:sp>
        <p:nvSpPr>
          <p:cNvPr id="66" name="Rectangle 65"/>
          <p:cNvSpPr/>
          <p:nvPr/>
        </p:nvSpPr>
        <p:spPr>
          <a:xfrm>
            <a:off x="1256296" y="4342394"/>
            <a:ext cx="1000125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TextBox 66"/>
          <p:cNvSpPr txBox="1"/>
          <p:nvPr/>
        </p:nvSpPr>
        <p:spPr>
          <a:xfrm>
            <a:off x="1227722" y="4289998"/>
            <a:ext cx="9097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Age - Months</a:t>
            </a:r>
            <a:endParaRPr lang="en-GB" sz="1000" b="1" dirty="0"/>
          </a:p>
        </p:txBody>
      </p:sp>
      <p:sp>
        <p:nvSpPr>
          <p:cNvPr id="68" name="Rectangle 67"/>
          <p:cNvSpPr/>
          <p:nvPr/>
        </p:nvSpPr>
        <p:spPr>
          <a:xfrm>
            <a:off x="4609096" y="8709611"/>
            <a:ext cx="704850" cy="1285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TextBox 68"/>
          <p:cNvSpPr txBox="1"/>
          <p:nvPr/>
        </p:nvSpPr>
        <p:spPr>
          <a:xfrm>
            <a:off x="4602327" y="8645433"/>
            <a:ext cx="7831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Age - Years</a:t>
            </a:r>
            <a:endParaRPr lang="en-GB" sz="1000" b="1" dirty="0"/>
          </a:p>
        </p:txBody>
      </p:sp>
      <p:sp>
        <p:nvSpPr>
          <p:cNvPr id="70" name="Rectangle 69"/>
          <p:cNvSpPr/>
          <p:nvPr/>
        </p:nvSpPr>
        <p:spPr>
          <a:xfrm>
            <a:off x="1342019" y="8666744"/>
            <a:ext cx="709613" cy="1476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TextBox 70"/>
          <p:cNvSpPr txBox="1"/>
          <p:nvPr/>
        </p:nvSpPr>
        <p:spPr>
          <a:xfrm>
            <a:off x="1299371" y="8614354"/>
            <a:ext cx="7831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Age - Years</a:t>
            </a:r>
            <a:endParaRPr lang="en-GB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16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Project</vt:lpstr>
      <vt:lpstr>Slide 1</vt:lpstr>
    </vt:vector>
  </TitlesOfParts>
  <Company>University of Bristol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Your User Name</dc:creator>
  <cp:lastModifiedBy>UHBristol</cp:lastModifiedBy>
  <cp:revision>11</cp:revision>
  <dcterms:created xsi:type="dcterms:W3CDTF">2011-09-15T13:14:26Z</dcterms:created>
  <dcterms:modified xsi:type="dcterms:W3CDTF">2012-08-12T10:52:49Z</dcterms:modified>
</cp:coreProperties>
</file>