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08788" cy="982345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664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8BDB8-89C1-42FC-84FF-1A9BF6317E5B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394E5-88F4-4A4D-9370-DD923BD8F68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C0E16-5F5B-4C4C-87AB-88A6129EEF32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878F6-4BB6-4866-A352-DEFE6BD760A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93E94-8D80-44B5-ADF5-446E7B505E2C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9CE4B-43BD-4EA7-99C1-255E1BBE57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E07C7-2812-4FB4-9FA8-F341A3E86251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1E028-EFB0-4199-8721-D483A3946D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805CF-B6F4-4804-BD64-5758C3F41BCC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B692-A720-4BD0-85F3-6D11F767110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E3ACC-983C-40C2-8CFE-5CAA76109AEE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4C5CC-F03C-40DF-8804-F411055BF8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36869-FFB5-41D5-ADFD-8F371D7F5B6D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B035E-6CF1-4E67-A4B2-D95AB93ABA0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24A17-4C0B-49D9-A466-B991B32C1662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EA544-46D9-42E4-9ADB-65725F5508A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1EF54-281A-433B-B948-B5CC121F9C53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57A73-6416-4E13-8DAE-9F5257B2B83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A274A-E1AC-4903-96D7-957B8D6A1C00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63D2D-372C-44ED-AF92-E0DB27C2721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4B553-853E-4CAC-9088-15FB91799203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B62AC-BC65-4CE2-AEF3-2BA0D5B2F9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1B3879-F383-4FF4-B01E-D2B5D9D646B2}" type="datetimeFigureOut">
              <a:rPr lang="el-GR"/>
              <a:pPr>
                <a:defRPr/>
              </a:pPr>
              <a:t>8/8/2013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448F74-BA04-4559-8E0A-1364CB7834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2" descr="intact_flow2_N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9144000" cy="4352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-3175" y="190500"/>
            <a:ext cx="9147175" cy="149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Additional File 1</a:t>
            </a:r>
          </a:p>
          <a:p>
            <a:pPr algn="just"/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The uploading process flowchart for the 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IntAct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 PPI dataset using MS-SQL Integration Services (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print screen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shot).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The process comprises three major steps executed in the shown sequence: a) the isolation of the rows referring to interactions between human proteins, b) the updating of the non-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UniProt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interactor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identifiers (IDs) and c) the conversion of all reference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identifiers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into PubMed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IDs.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PPIs with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interactor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or reference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identifiers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that cannot be corresponded to any element of relevant patching files are collected in respective tables to be updated in a second run of the dataset uploading algorithm.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438" y="1992313"/>
            <a:ext cx="2952750" cy="2339975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" name="Text Box 7"/>
          <p:cNvSpPr txBox="1"/>
          <p:nvPr/>
        </p:nvSpPr>
        <p:spPr>
          <a:xfrm>
            <a:off x="42863" y="1976438"/>
            <a:ext cx="1466850" cy="6000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1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(a) Filtering </a:t>
            </a:r>
            <a:r>
              <a:rPr lang="en-US" sz="11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in</a:t>
            </a:r>
            <a:r>
              <a:rPr lang="en-US" sz="11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the human-human PPIs</a:t>
            </a:r>
            <a:endParaRPr lang="el-GR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236913" y="1631950"/>
            <a:ext cx="4545012" cy="2465388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 Box 15"/>
          <p:cNvSpPr txBox="1"/>
          <p:nvPr/>
        </p:nvSpPr>
        <p:spPr>
          <a:xfrm>
            <a:off x="5614988" y="1887538"/>
            <a:ext cx="1571625" cy="533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11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(b) Updating non </a:t>
            </a:r>
            <a:r>
              <a:rPr lang="en-US" sz="1100" b="1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UniProt</a:t>
            </a:r>
            <a:r>
              <a:rPr lang="en-US" sz="11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IDs</a:t>
            </a:r>
            <a:endParaRPr lang="el-GR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932238" y="4095750"/>
            <a:ext cx="4654550" cy="1476375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1" name="Text Box 16"/>
          <p:cNvSpPr txBox="1"/>
          <p:nvPr/>
        </p:nvSpPr>
        <p:spPr>
          <a:xfrm>
            <a:off x="7048500" y="5018088"/>
            <a:ext cx="1571625" cy="59055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11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(c) Converting all references into PubMed IDs</a:t>
            </a:r>
            <a:endParaRPr lang="el-GR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131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Klapa</dc:creator>
  <cp:lastModifiedBy>Maria Klapa</cp:lastModifiedBy>
  <cp:revision>10</cp:revision>
  <dcterms:created xsi:type="dcterms:W3CDTF">2013-07-30T17:10:17Z</dcterms:created>
  <dcterms:modified xsi:type="dcterms:W3CDTF">2013-08-08T09:34:15Z</dcterms:modified>
</cp:coreProperties>
</file>