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16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8D84A-F941-4C2D-99FA-B9E8B8B18C6D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294C5-71AA-4AE7-918D-960BB6443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75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294C5-71AA-4AE7-918D-960BB6443C5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41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2013-9-4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84213" y="1139825"/>
          <a:ext cx="7775580" cy="4178310"/>
        </p:xfrm>
        <a:graphic>
          <a:graphicData uri="http://schemas.openxmlformats.org/drawingml/2006/table">
            <a:tbl>
              <a:tblPr/>
              <a:tblGrid>
                <a:gridCol w="518372"/>
                <a:gridCol w="572676"/>
                <a:gridCol w="464068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  <a:gridCol w="518372"/>
              </a:tblGrid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Pair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Sample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Rha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Fuc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Ara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Xyl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Glu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Xyl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/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Ara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490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KOH-extractable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Non-KOH-extractable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CN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5359" marR="35359" marT="17680" marB="1768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TaLq27(H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  <a:r>
                        <a:rPr kumimoji="0" lang="zh-CN" alt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  <a:sym typeface="宋体" pitchFamily="2" charset="-122"/>
                        </a:rPr>
                        <a:t>&amp;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88.97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10.7%</a:t>
                      </a:r>
                      <a:r>
                        <a:rPr lang="en-US" altLang="zh-CN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18.0%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TaLq98(L)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8.75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89.07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TaLq1(H)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9.07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88.72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29.4%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TaLq47(L)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88.90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8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TaLq107(H)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9.57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87.46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13.3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39.7%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TaLq93(L)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89.77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14.3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II-1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TaLq1(H)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9.07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88.72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51.0%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TaLq71(L)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7.91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90.18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8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II-2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TaLq107(H)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9.57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87.46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1.21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47.2%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23.4%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TaLq58(L)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7.97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89.82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II-3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TaLq46(H)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9.72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87.43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26.4%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TaLq47(L)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88.90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0.82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III-1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Osfc27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12.63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80.45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4.31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75.9%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148.1%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79.0%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TaLq71(L)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7.91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90.18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III-2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Osfc2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11.60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79.94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6.29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64.1%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70.4%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45.0%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TaLq85(L)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88.85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937"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50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III-3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Osfc32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(H)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0.26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0.01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12.28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81.48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0.10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3.89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1.97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56.8%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67.3%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51.6%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6"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TaLq27(L)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0.33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88.97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0.95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en-US" altLang="zh-CN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13.3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662" name="Rectangle 1104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909638"/>
            <a:ext cx="5976937" cy="215900"/>
          </a:xfrm>
        </p:spPr>
        <p:txBody>
          <a:bodyPr>
            <a:noAutofit/>
          </a:bodyPr>
          <a:lstStyle/>
          <a:p>
            <a:pPr algn="l"/>
            <a:r>
              <a:rPr lang="zh-CN" altLang="en-US" sz="1000" b="1" dirty="0" smtClean="0">
                <a:latin typeface="Arial" pitchFamily="34" charset="0"/>
                <a:cs typeface="Arial" pitchFamily="34" charset="0"/>
              </a:rPr>
              <a:t>Table S</a:t>
            </a:r>
            <a:r>
              <a:rPr lang="en-US" altLang="zh-CN" sz="1000" b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altLang="zh-CN" sz="1000" dirty="0" smtClean="0">
                <a:latin typeface="Arial" pitchFamily="34" charset="0"/>
                <a:cs typeface="Arial" pitchFamily="34" charset="0"/>
              </a:rPr>
              <a:t>Monosaccharide composition of hemicelluloses (%</a:t>
            </a:r>
            <a:r>
              <a:rPr lang="zh-CN" altLang="en-US" sz="10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1663" name="Rectangle 1105"/>
          <p:cNvSpPr>
            <a:spLocks noChangeArrowheads="1"/>
          </p:cNvSpPr>
          <p:nvPr/>
        </p:nvSpPr>
        <p:spPr bwMode="auto">
          <a:xfrm>
            <a:off x="587375" y="5303838"/>
            <a:ext cx="7945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1400" b="1" baseline="30000" dirty="0">
                <a:latin typeface="Arial" pitchFamily="34" charset="0"/>
                <a:cs typeface="Arial" pitchFamily="34" charset="0"/>
                <a:sym typeface="宋体" pitchFamily="2" charset="-122"/>
              </a:rPr>
              <a:t>&amp;</a:t>
            </a:r>
            <a:r>
              <a:rPr lang="en-US" altLang="zh-CN" sz="1000" baseline="0" dirty="0">
                <a:latin typeface="Arial" pitchFamily="34" charset="0"/>
                <a:cs typeface="Arial" pitchFamily="34" charset="0"/>
                <a:sym typeface="宋体" pitchFamily="2" charset="-122"/>
              </a:rPr>
              <a:t>,</a:t>
            </a:r>
            <a:r>
              <a:rPr lang="zh-CN" altLang="en-US" sz="1000" baseline="0" dirty="0">
                <a:latin typeface="Arial" pitchFamily="34" charset="0"/>
                <a:cs typeface="Arial" pitchFamily="34" charset="0"/>
                <a:sym typeface="宋体" pitchFamily="2" charset="-122"/>
              </a:rPr>
              <a:t> (H) or (L) Indicated the sample in the pair with high (H) or low (L)  biomass digestibility</a:t>
            </a:r>
            <a:r>
              <a:rPr lang="en-US" altLang="zh-CN" sz="1000" baseline="0" dirty="0">
                <a:latin typeface="Arial" pitchFamily="34" charset="0"/>
                <a:cs typeface="Arial" pitchFamily="34" charset="0"/>
                <a:sym typeface="宋体" pitchFamily="2" charset="-122"/>
              </a:rPr>
              <a:t>;</a:t>
            </a:r>
            <a:endParaRPr lang="zh-CN" altLang="en-US" sz="1000" baseline="0" dirty="0">
              <a:latin typeface="Arial" pitchFamily="34" charset="0"/>
              <a:cs typeface="Arial" pitchFamily="34" charset="0"/>
              <a:sym typeface="宋体" pitchFamily="2" charset="-122"/>
            </a:endParaRPr>
          </a:p>
          <a:p>
            <a:r>
              <a:rPr lang="zh-CN" altLang="en-US" sz="1400" b="1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altLang="zh-CN" sz="100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altLang="zh-CN" sz="1000" baseline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altLang="zh-CN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GB" altLang="en-US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ercentage of the increased or decreased level at pair: subtraction of two samples divided by </a:t>
            </a:r>
            <a:r>
              <a:rPr lang="zh-CN" altLang="en-US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low </a:t>
            </a:r>
            <a:r>
              <a:rPr lang="en-GB" altLang="en-US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value at </a:t>
            </a:r>
            <a:r>
              <a:rPr lang="en-GB" altLang="zh-CN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pair</a:t>
            </a:r>
            <a:r>
              <a:rPr lang="zh-CN" altLang="en-US" sz="100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240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Microsoft Office PowerPoint</Application>
  <PresentationFormat>全屏显示(4:3)</PresentationFormat>
  <Paragraphs>245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Table S4. Monosaccharide composition of hemicelluloses (%)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S4. Monosaccharide composition of hemicelluloses (%)</dc:title>
  <cp:lastModifiedBy>微软用户</cp:lastModifiedBy>
  <cp:revision>4</cp:revision>
  <dcterms:modified xsi:type="dcterms:W3CDTF">2013-09-04T07:30:40Z</dcterms:modified>
</cp:coreProperties>
</file>