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78" y="4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73152" y="1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Figure 5C</a:t>
            </a:r>
            <a:endParaRPr lang="en-CA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" y="304797"/>
            <a:ext cx="5911313" cy="428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Pyne</dc:creator>
  <cp:lastModifiedBy>C. P. Chou</cp:lastModifiedBy>
  <cp:revision>27</cp:revision>
  <dcterms:created xsi:type="dcterms:W3CDTF">2012-12-25T01:53:12Z</dcterms:created>
  <dcterms:modified xsi:type="dcterms:W3CDTF">2013-01-08T01:14:33Z</dcterms:modified>
</cp:coreProperties>
</file>