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78" y="4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426BF-FE58-4E24-8F2A-985523D45BE2}" type="datetimeFigureOut">
              <a:rPr lang="en-CA" smtClean="0"/>
              <a:pPr/>
              <a:t>07/01/2013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F3E54-40C9-4D3F-9B35-2E31F650CC62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73152" y="1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Figure 6A</a:t>
            </a:r>
            <a:endParaRPr lang="en-CA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6200" y="4572000"/>
            <a:ext cx="106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Figure 6B</a:t>
            </a:r>
            <a:endParaRPr lang="en-CA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28032"/>
            <a:ext cx="5945859" cy="431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1752"/>
            <a:ext cx="5945859" cy="431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Pyne</dc:creator>
  <cp:lastModifiedBy>C. P. Chou</cp:lastModifiedBy>
  <cp:revision>27</cp:revision>
  <dcterms:created xsi:type="dcterms:W3CDTF">2012-12-25T01:53:12Z</dcterms:created>
  <dcterms:modified xsi:type="dcterms:W3CDTF">2013-01-08T01:15:02Z</dcterms:modified>
</cp:coreProperties>
</file>