
<file path=[Content_Types].xml><?xml version="1.0" encoding="utf-8"?>
<Types xmlns="http://schemas.openxmlformats.org/package/2006/content-types">
  <Default Extension="jpeg" ContentType="image/jpeg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showOutlineIcons="0">
    <p:restoredLeft sz="15620"/>
    <p:restoredTop sz="94660"/>
  </p:normalViewPr>
  <p:slideViewPr>
    <p:cSldViewPr snapToObjects="1">
      <p:cViewPr varScale="1">
        <p:scale>
          <a:sx n="92" d="100"/>
          <a:sy n="92" d="100"/>
        </p:scale>
        <p:origin x="-8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B206B113-F724-404C-83E3-94BD681823AE}" type="datetime1">
              <a:rPr lang="en-US"/>
              <a:pPr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9EAC672B-E372-E84F-A3C5-DE63151B9E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045C7-5E96-094A-A428-4094A5F8CB72}" type="datetimeFigureOut">
              <a:rPr lang="en-US" smtClean="0"/>
              <a:t>9/10/13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D63EA-82AA-F94A-BEF8-1D2734C4C1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DF88F-7BBC-AA44-B772-67E3C9823126}" type="datetime1">
              <a:rPr lang="en-US"/>
              <a:pPr/>
              <a:t>9/10/13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0771A-A70D-F645-A3B8-322D76F95352}" type="slidenum">
              <a:rPr lang="en-US"/>
              <a:pPr/>
              <a:t>1</a:t>
            </a:fld>
            <a:endParaRPr lang="en-US"/>
          </a:p>
        </p:txBody>
      </p:sp>
      <p:sp>
        <p:nvSpPr>
          <p:cNvPr id="2" name="Date Placeholder 1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>
            <a:prstTxWarp prst="textNoShape">
              <a:avLst/>
            </a:prstTxWarp>
          </a:bodyPr>
          <a:lstStyle/>
          <a:p>
            <a:pPr defTabSz="457200" eaLnBrk="1" hangingPunct="1"/>
            <a:fld id="{CF480829-DB33-684E-8478-74E9BA6B1421}" type="datetime1">
              <a:rPr lang="en-US" sz="1200">
                <a:solidFill>
                  <a:srgbClr val="898989"/>
                </a:solidFill>
                <a:latin typeface="Calibri" pitchFamily="-104" charset="0"/>
              </a:rPr>
              <a:pPr defTabSz="457200" eaLnBrk="1" hangingPunct="1"/>
              <a:t>9/10/13</a:t>
            </a:fld>
            <a:endParaRPr lang="en-US" sz="1200">
              <a:solidFill>
                <a:srgbClr val="898989"/>
              </a:solidFill>
              <a:latin typeface="Calibri" pitchFamily="-104" charset="0"/>
            </a:endParaRPr>
          </a:p>
        </p:txBody>
      </p:sp>
      <p:sp>
        <p:nvSpPr>
          <p:cNvPr id="3" name="Slide Number Placeholder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>
            <a:prstTxWarp prst="textNoShape">
              <a:avLst/>
            </a:prstTxWarp>
          </a:bodyPr>
          <a:lstStyle/>
          <a:p>
            <a:pPr algn="r" defTabSz="457200" eaLnBrk="1" hangingPunct="1"/>
            <a:fld id="{7853E0F0-2C19-D64C-A812-15F2A4BC397E}" type="slidenum">
              <a:rPr lang="en-US" sz="1200">
                <a:solidFill>
                  <a:srgbClr val="898989"/>
                </a:solidFill>
                <a:latin typeface="Calibri" pitchFamily="-104" charset="0"/>
              </a:rPr>
              <a:pPr algn="r" defTabSz="457200" eaLnBrk="1" hangingPunct="1"/>
              <a:t>1</a:t>
            </a:fld>
            <a:endParaRPr lang="en-US" sz="1200">
              <a:solidFill>
                <a:srgbClr val="898989"/>
              </a:solidFill>
              <a:latin typeface="Calibri" pitchFamily="-104" charset="0"/>
            </a:endParaRPr>
          </a:p>
        </p:txBody>
      </p:sp>
      <p:sp>
        <p:nvSpPr>
          <p:cNvPr id="31130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/>
              <a:t>Table 1. Genetic and phenotypic individualities of the nine cervical carcinomas in this study</a:t>
            </a:r>
            <a:r>
              <a:rPr lang="en-US"/>
              <a:t> </a:t>
            </a:r>
          </a:p>
        </p:txBody>
      </p:sp>
      <p:graphicFrame>
        <p:nvGraphicFramePr>
          <p:cNvPr id="311372" name="Group 76"/>
          <p:cNvGraphicFramePr>
            <a:graphicFrameLocks noGrp="1"/>
          </p:cNvGraphicFramePr>
          <p:nvPr>
            <p:ph type="tbl" idx="1"/>
          </p:nvPr>
        </p:nvGraphicFramePr>
        <p:xfrm>
          <a:off x="457200" y="1447800"/>
          <a:ext cx="8458200" cy="4874260"/>
        </p:xfrm>
        <a:graphic>
          <a:graphicData uri="http://schemas.openxmlformats.org/drawingml/2006/table">
            <a:tbl>
              <a:tblPr/>
              <a:tblGrid>
                <a:gridCol w="1306513"/>
                <a:gridCol w="768350"/>
                <a:gridCol w="3563937"/>
                <a:gridCol w="2819400"/>
              </a:tblGrid>
              <a:tr h="3444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Carcinoma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HPV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Cell morphology and sociology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Ploidy (Chromosome no)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C-33A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-104" charset="0"/>
                          <a:ea typeface="Times New Roman" pitchFamily="-104" charset="0"/>
                          <a:cs typeface="Times New Roman" pitchFamily="-104" charset="0"/>
                        </a:rPr>
                        <a:t>–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104" charset="0"/>
                        <a:ea typeface="Times New Roman" pitchFamily="-104" charset="0"/>
                        <a:cs typeface="Times New Roman" pitchFamily="-10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Cobblestone shapes; tight 3D colonies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85% Near-diploid (46±1)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15% Near-tetraploid (87±2)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HT-3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-104" charset="0"/>
                          <a:ea typeface="Times New Roman" pitchFamily="-104" charset="0"/>
                          <a:cs typeface="Times New Roman" pitchFamily="-104" charset="0"/>
                        </a:rPr>
                        <a:t>–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104" charset="0"/>
                        <a:ea typeface="Times New Roman" pitchFamily="-104" charset="0"/>
                        <a:cs typeface="Times New Roman" pitchFamily="-10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Polymorphic; 3D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80% Near-triploid (68±3)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20% Near-hexaploid (133±1)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C-4II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Polygonal; growing as dense monolayers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Near-diploid (43±1)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CaSki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Polymorphic; 3D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Near-triploid (75±3)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HeLa-R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Round; tight 3D colony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Near-triploid (71±3)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HeLa-S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Fusiform; tight 3D colony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Near-triploid (67±2)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ME-180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Triangular; high density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Near-triploid (63±2)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MS-751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Polygonal; refractile; tight 3D colonies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Near-triploid (76±2)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SiHa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Round or oval; high density and gradually growing 3D colonies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Near-triploid (66±4)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SW-756-C1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Round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Near-triploid (80±3)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SW-756-C2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Elongated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04" charset="0"/>
                          <a:ea typeface="ＭＳ Ｐゴシック" pitchFamily="-104" charset="-128"/>
                          <a:cs typeface="ＭＳ Ｐゴシック" pitchFamily="-104" charset="-128"/>
                        </a:rPr>
                        <a:t>Near-triploid (82±2)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Macintosh PowerPoint</Application>
  <PresentationFormat>On-screen Show (4:3)</PresentationFormat>
  <Paragraphs>55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Table 1. Genetic and phenotypic individualities of the nine cervical carcinomas in this study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1. Genetic and phenotypic individualities of the nine cervical carcinomas in this study </dc:title>
  <dc:creator>Mathew Bloomfield</dc:creator>
  <cp:lastModifiedBy>Mathew Bloomfield</cp:lastModifiedBy>
  <cp:revision>1</cp:revision>
  <dcterms:created xsi:type="dcterms:W3CDTF">2013-09-11T04:54:17Z</dcterms:created>
  <dcterms:modified xsi:type="dcterms:W3CDTF">2013-09-11T04:54:52Z</dcterms:modified>
</cp:coreProperties>
</file>