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1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F9EE-9AAA-4027-AE8C-5B7FA995F5C8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5B1E-8388-48EF-A253-5BF32DE739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F9EE-9AAA-4027-AE8C-5B7FA995F5C8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5B1E-8388-48EF-A253-5BF32DE739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F9EE-9AAA-4027-AE8C-5B7FA995F5C8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5B1E-8388-48EF-A253-5BF32DE739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F9EE-9AAA-4027-AE8C-5B7FA995F5C8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5B1E-8388-48EF-A253-5BF32DE739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F9EE-9AAA-4027-AE8C-5B7FA995F5C8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5B1E-8388-48EF-A253-5BF32DE739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F9EE-9AAA-4027-AE8C-5B7FA995F5C8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5B1E-8388-48EF-A253-5BF32DE739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F9EE-9AAA-4027-AE8C-5B7FA995F5C8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5B1E-8388-48EF-A253-5BF32DE739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F9EE-9AAA-4027-AE8C-5B7FA995F5C8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5B1E-8388-48EF-A253-5BF32DE739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F9EE-9AAA-4027-AE8C-5B7FA995F5C8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5B1E-8388-48EF-A253-5BF32DE739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F9EE-9AAA-4027-AE8C-5B7FA995F5C8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5B1E-8388-48EF-A253-5BF32DE739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EF9EE-9AAA-4027-AE8C-5B7FA995F5C8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75B1E-8388-48EF-A253-5BF32DE739D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EF9EE-9AAA-4027-AE8C-5B7FA995F5C8}" type="datetimeFigureOut">
              <a:rPr lang="en-US" smtClean="0"/>
              <a:pPr/>
              <a:t>6/20/2012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75B1E-8388-48EF-A253-5BF32DE739D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Working Dir\Gastric Cancer (Paul)\data(Liang)\PIK3R3 PIK3CA exp_final_1.tiff"/>
          <p:cNvPicPr>
            <a:picLocks noChangeAspect="1" noChangeArrowheads="1"/>
          </p:cNvPicPr>
          <p:nvPr/>
        </p:nvPicPr>
        <p:blipFill>
          <a:blip r:embed="rId2" cstate="print"/>
          <a:srcRect l="4444" b="6667"/>
          <a:stretch>
            <a:fillRect/>
          </a:stretch>
        </p:blipFill>
        <p:spPr bwMode="auto">
          <a:xfrm>
            <a:off x="755576" y="1633824"/>
            <a:ext cx="3312368" cy="3235336"/>
          </a:xfrm>
          <a:prstGeom prst="rect">
            <a:avLst/>
          </a:prstGeom>
          <a:noFill/>
        </p:spPr>
      </p:pic>
      <p:pic>
        <p:nvPicPr>
          <p:cNvPr id="2051" name="Picture 3" descr="F:\Working Dir\Gastric Cancer (Paul)\data(Liang)\PIK3R3 PIK3CA exp_final_2.tiff"/>
          <p:cNvPicPr>
            <a:picLocks noChangeAspect="1" noChangeArrowheads="1"/>
          </p:cNvPicPr>
          <p:nvPr/>
        </p:nvPicPr>
        <p:blipFill>
          <a:blip r:embed="rId3" cstate="print"/>
          <a:srcRect l="4395" b="7707"/>
          <a:stretch>
            <a:fillRect/>
          </a:stretch>
        </p:blipFill>
        <p:spPr bwMode="auto">
          <a:xfrm>
            <a:off x="4463480" y="1628800"/>
            <a:ext cx="3356631" cy="324036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 rot="10800000">
            <a:off x="395536" y="1700808"/>
            <a:ext cx="369332" cy="33123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PIK3CA (204369_at, fold change, log 2)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10800000">
            <a:off x="4139953" y="1700808"/>
            <a:ext cx="369332" cy="33123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PIK3CA (204369_at, fold change, log 2)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7584" y="4797152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PIK3R3 (202743_at, fold change, log2 )</a:t>
            </a:r>
            <a:endParaRPr lang="en-US" sz="1200" dirty="0"/>
          </a:p>
        </p:txBody>
      </p:sp>
      <p:sp>
        <p:nvSpPr>
          <p:cNvPr id="10" name="TextBox 9"/>
          <p:cNvSpPr txBox="1"/>
          <p:nvPr/>
        </p:nvSpPr>
        <p:spPr>
          <a:xfrm>
            <a:off x="4499993" y="4797152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PIK3R3 (211580_s_at, fold change, log2 )</a:t>
            </a:r>
            <a:endParaRPr lang="en-US" sz="1200" dirty="0"/>
          </a:p>
        </p:txBody>
      </p:sp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0" y="0"/>
            <a:ext cx="25923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dirty="0"/>
              <a:t>Supplemental Figure </a:t>
            </a:r>
            <a:r>
              <a:rPr lang="en-US" sz="1800" dirty="0" smtClean="0"/>
              <a:t>5</a:t>
            </a:r>
            <a:endParaRPr lang="en-US" sz="1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</Words>
  <Application>Microsoft Office PowerPoint</Application>
  <PresentationFormat>On-screen Show 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National University of Singapore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gmszj</dc:creator>
  <cp:lastModifiedBy>gmszj</cp:lastModifiedBy>
  <cp:revision>3</cp:revision>
  <dcterms:created xsi:type="dcterms:W3CDTF">2012-05-18T09:43:05Z</dcterms:created>
  <dcterms:modified xsi:type="dcterms:W3CDTF">2012-06-20T05:19:58Z</dcterms:modified>
</cp:coreProperties>
</file>