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6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23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621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312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486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66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22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86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078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7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32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742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7E5F6-D63C-4BD3-B8D6-3405905A2D4E}" type="datetimeFigureOut">
              <a:rPr lang="en-US" smtClean="0"/>
              <a:t>6/19/2013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91EC9-B57F-4842-AD49-B2495C7DBF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80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066801"/>
            <a:ext cx="4353167" cy="4343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2400" y="990600"/>
            <a:ext cx="396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228600" y="6353467"/>
            <a:ext cx="2335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 dirty="0" smtClean="0"/>
              <a:t>Supplementary Figure  7 </a:t>
            </a:r>
          </a:p>
        </p:txBody>
      </p:sp>
    </p:spTree>
    <p:extLst>
      <p:ext uri="{BB962C8B-B14F-4D97-AF65-F5344CB8AC3E}">
        <p14:creationId xmlns:p14="http://schemas.microsoft.com/office/powerpoint/2010/main" val="325481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4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Ewa Szalowska</dc:creator>
  <cp:lastModifiedBy>Ewa Szalowska</cp:lastModifiedBy>
  <cp:revision>9</cp:revision>
  <dcterms:created xsi:type="dcterms:W3CDTF">2013-06-14T09:53:01Z</dcterms:created>
  <dcterms:modified xsi:type="dcterms:W3CDTF">2013-06-19T21:15:10Z</dcterms:modified>
</cp:coreProperties>
</file>