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2582" y="-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6FED4-BB9F-42DA-87C6-03180B58C4A5}" type="datetimeFigureOut">
              <a:rPr lang="pt-BR" smtClean="0"/>
              <a:t>13/05/2012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DF2CB-C892-4B4B-98C7-A9459BF97FE7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1" descr="15 min 4"/>
          <p:cNvPicPr>
            <a:picLocks noChangeAspect="1" noChangeArrowheads="1"/>
          </p:cNvPicPr>
          <p:nvPr/>
        </p:nvPicPr>
        <p:blipFill>
          <a:blip r:embed="rId2" cstate="print">
            <a:lum bright="36000" contrast="22000"/>
          </a:blip>
          <a:srcRect l="14400" t="14175" r="20644" b="5025"/>
          <a:stretch>
            <a:fillRect/>
          </a:stretch>
        </p:blipFill>
        <p:spPr bwMode="auto">
          <a:xfrm>
            <a:off x="678435" y="971600"/>
            <a:ext cx="2544124" cy="2877684"/>
          </a:xfrm>
          <a:prstGeom prst="rect">
            <a:avLst/>
          </a:prstGeom>
          <a:noFill/>
          <a:ln w="38100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13" name="Picture 52" descr="30 min 4"/>
          <p:cNvPicPr>
            <a:picLocks noChangeAspect="1" noChangeArrowheads="1"/>
          </p:cNvPicPr>
          <p:nvPr/>
        </p:nvPicPr>
        <p:blipFill>
          <a:blip r:embed="rId3" cstate="print">
            <a:lum bright="36000" contrast="22000"/>
          </a:blip>
          <a:srcRect l="27505" t="9975" r="16257" b="10800"/>
          <a:stretch>
            <a:fillRect/>
          </a:stretch>
        </p:blipFill>
        <p:spPr bwMode="auto">
          <a:xfrm>
            <a:off x="3414738" y="971602"/>
            <a:ext cx="2541728" cy="2875049"/>
          </a:xfrm>
          <a:prstGeom prst="rect">
            <a:avLst/>
          </a:prstGeom>
          <a:noFill/>
          <a:ln w="38100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14" name="Picture 53" descr="1h 4"/>
          <p:cNvPicPr>
            <a:picLocks noChangeAspect="1" noChangeArrowheads="1"/>
          </p:cNvPicPr>
          <p:nvPr/>
        </p:nvPicPr>
        <p:blipFill>
          <a:blip r:embed="rId4" cstate="print">
            <a:lum bright="36000" contrast="22000"/>
          </a:blip>
          <a:srcRect l="20644" t="10800" r="12488" b="10800"/>
          <a:stretch>
            <a:fillRect/>
          </a:stretch>
        </p:blipFill>
        <p:spPr bwMode="auto">
          <a:xfrm>
            <a:off x="673673" y="4094128"/>
            <a:ext cx="2541728" cy="2875049"/>
          </a:xfrm>
          <a:prstGeom prst="rect">
            <a:avLst/>
          </a:prstGeom>
          <a:noFill/>
          <a:ln w="38100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15" name="Picture 54" descr="3 horas 2"/>
          <p:cNvPicPr>
            <a:picLocks noChangeAspect="1" noChangeArrowheads="1"/>
          </p:cNvPicPr>
          <p:nvPr/>
        </p:nvPicPr>
        <p:blipFill>
          <a:blip r:embed="rId5" cstate="print">
            <a:lum bright="36000" contrast="22000"/>
          </a:blip>
          <a:srcRect l="29982" t="14999" r="15019" b="16650"/>
          <a:stretch>
            <a:fillRect/>
          </a:stretch>
        </p:blipFill>
        <p:spPr bwMode="auto">
          <a:xfrm>
            <a:off x="3414739" y="4067944"/>
            <a:ext cx="2534542" cy="2880320"/>
          </a:xfrm>
          <a:prstGeom prst="rect">
            <a:avLst/>
          </a:prstGeom>
          <a:noFill/>
          <a:ln w="38100">
            <a:solidFill>
              <a:srgbClr val="333333"/>
            </a:solidFill>
            <a:miter lim="800000"/>
            <a:headEnd/>
            <a:tailEnd/>
          </a:ln>
        </p:spPr>
      </p:pic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685800" y="963925"/>
            <a:ext cx="469670" cy="33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3908425">
              <a:spcBef>
                <a:spcPct val="50000"/>
              </a:spcBef>
              <a:defRPr/>
            </a:pPr>
            <a:r>
              <a:rPr lang="pt-BR" sz="1600" b="1" dirty="0">
                <a:latin typeface="+mj-lt"/>
                <a:cs typeface="Arial" charset="0"/>
              </a:rPr>
              <a:t>A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5623626" y="972249"/>
            <a:ext cx="469670" cy="33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3908425">
              <a:spcBef>
                <a:spcPct val="50000"/>
              </a:spcBef>
              <a:defRPr/>
            </a:pPr>
            <a:r>
              <a:rPr lang="pt-BR" sz="1600" b="1">
                <a:latin typeface="+mj-lt"/>
                <a:cs typeface="Arial" charset="0"/>
              </a:rPr>
              <a:t>B</a:t>
            </a:r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685800" y="4106002"/>
            <a:ext cx="469670" cy="33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3908425">
              <a:spcBef>
                <a:spcPct val="50000"/>
              </a:spcBef>
              <a:defRPr/>
            </a:pPr>
            <a:r>
              <a:rPr lang="pt-BR" sz="1600" b="1">
                <a:latin typeface="+mj-lt"/>
                <a:cs typeface="Arial" charset="0"/>
              </a:rPr>
              <a:t>C</a:t>
            </a:r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5598465" y="4017556"/>
            <a:ext cx="469670" cy="33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3908425">
              <a:spcBef>
                <a:spcPct val="50000"/>
              </a:spcBef>
              <a:defRPr/>
            </a:pPr>
            <a:r>
              <a:rPr lang="pt-BR" sz="1600" b="1" dirty="0">
                <a:latin typeface="+mj-lt"/>
                <a:cs typeface="Arial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</Words>
  <Application>Microsoft Office PowerPoint</Application>
  <PresentationFormat>Apresentação na tela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Miranda</dc:creator>
  <cp:lastModifiedBy>Miranda</cp:lastModifiedBy>
  <cp:revision>2</cp:revision>
  <dcterms:created xsi:type="dcterms:W3CDTF">2012-05-14T00:35:48Z</dcterms:created>
  <dcterms:modified xsi:type="dcterms:W3CDTF">2012-05-14T00:49:01Z</dcterms:modified>
</cp:coreProperties>
</file>