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3" autoAdjust="0"/>
    <p:restoredTop sz="94660"/>
  </p:normalViewPr>
  <p:slideViewPr>
    <p:cSldViewPr snapToGrid="0">
      <p:cViewPr varScale="1">
        <p:scale>
          <a:sx n="56" d="100"/>
          <a:sy n="56" d="100"/>
        </p:scale>
        <p:origin x="3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397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23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58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6332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07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81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7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511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585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672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58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250D3-47EE-4E4B-8BD7-1148ED3921A1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472B4-8277-42B7-95B3-0F98D0C29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18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Fig.4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922" y="2212742"/>
            <a:ext cx="5297601" cy="380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Fig.4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Fig.4</dc:title>
  <dc:creator>Kosuke Sagara</dc:creator>
  <cp:lastModifiedBy>Kosuke Sagara</cp:lastModifiedBy>
  <cp:revision>1</cp:revision>
  <dcterms:created xsi:type="dcterms:W3CDTF">2013-09-10T08:52:41Z</dcterms:created>
  <dcterms:modified xsi:type="dcterms:W3CDTF">2013-09-10T08:52:59Z</dcterms:modified>
</cp:coreProperties>
</file>