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43" autoAdjust="0"/>
    <p:restoredTop sz="94660"/>
  </p:normalViewPr>
  <p:slideViewPr>
    <p:cSldViewPr snapToGrid="0">
      <p:cViewPr varScale="1">
        <p:scale>
          <a:sx n="56" d="100"/>
          <a:sy n="56" d="100"/>
        </p:scale>
        <p:origin x="30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CDEA9-98DF-4096-90F1-D5D4032E4D78}" type="datetimeFigureOut">
              <a:rPr kumimoji="1" lang="ja-JP" altLang="en-US" smtClean="0"/>
              <a:t>2013/9/10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B714D-C889-44F3-8588-89A48E870B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6234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CDEA9-98DF-4096-90F1-D5D4032E4D78}" type="datetimeFigureOut">
              <a:rPr kumimoji="1" lang="ja-JP" altLang="en-US" smtClean="0"/>
              <a:t>2013/9/10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B714D-C889-44F3-8588-89A48E870B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5554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CDEA9-98DF-4096-90F1-D5D4032E4D78}" type="datetimeFigureOut">
              <a:rPr kumimoji="1" lang="ja-JP" altLang="en-US" smtClean="0"/>
              <a:t>2013/9/10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B714D-C889-44F3-8588-89A48E870B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0877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CDEA9-98DF-4096-90F1-D5D4032E4D78}" type="datetimeFigureOut">
              <a:rPr kumimoji="1" lang="ja-JP" altLang="en-US" smtClean="0"/>
              <a:t>2013/9/10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B714D-C889-44F3-8588-89A48E870B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6168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CDEA9-98DF-4096-90F1-D5D4032E4D78}" type="datetimeFigureOut">
              <a:rPr kumimoji="1" lang="ja-JP" altLang="en-US" smtClean="0"/>
              <a:t>2013/9/10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B714D-C889-44F3-8588-89A48E870B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0022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CDEA9-98DF-4096-90F1-D5D4032E4D78}" type="datetimeFigureOut">
              <a:rPr kumimoji="1" lang="ja-JP" altLang="en-US" smtClean="0"/>
              <a:t>2013/9/10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B714D-C889-44F3-8588-89A48E870B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0231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CDEA9-98DF-4096-90F1-D5D4032E4D78}" type="datetimeFigureOut">
              <a:rPr kumimoji="1" lang="ja-JP" altLang="en-US" smtClean="0"/>
              <a:t>2013/9/10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B714D-C889-44F3-8588-89A48E870B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5852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CDEA9-98DF-4096-90F1-D5D4032E4D78}" type="datetimeFigureOut">
              <a:rPr kumimoji="1" lang="ja-JP" altLang="en-US" smtClean="0"/>
              <a:t>2013/9/10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B714D-C889-44F3-8588-89A48E870B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7435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CDEA9-98DF-4096-90F1-D5D4032E4D78}" type="datetimeFigureOut">
              <a:rPr kumimoji="1" lang="ja-JP" altLang="en-US" smtClean="0"/>
              <a:t>2013/9/10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B714D-C889-44F3-8588-89A48E870B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9523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CDEA9-98DF-4096-90F1-D5D4032E4D78}" type="datetimeFigureOut">
              <a:rPr kumimoji="1" lang="ja-JP" altLang="en-US" smtClean="0"/>
              <a:t>2013/9/10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B714D-C889-44F3-8588-89A48E870B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2852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CDEA9-98DF-4096-90F1-D5D4032E4D78}" type="datetimeFigureOut">
              <a:rPr kumimoji="1" lang="ja-JP" altLang="en-US" smtClean="0"/>
              <a:t>2013/9/10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B714D-C889-44F3-8588-89A48E870B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316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CDEA9-98DF-4096-90F1-D5D4032E4D78}" type="datetimeFigureOut">
              <a:rPr kumimoji="1" lang="ja-JP" altLang="en-US" smtClean="0"/>
              <a:t>2013/9/10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8B714D-C889-44F3-8588-89A48E870B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1890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1744" y="2276872"/>
            <a:ext cx="4585692" cy="3729696"/>
          </a:xfrm>
          <a:prstGeom prst="rect">
            <a:avLst/>
          </a:prstGeom>
        </p:spPr>
      </p:pic>
      <p:sp>
        <p:nvSpPr>
          <p:cNvPr id="2" name="テキスト ボックス 1"/>
          <p:cNvSpPr txBox="1"/>
          <p:nvPr/>
        </p:nvSpPr>
        <p:spPr>
          <a:xfrm>
            <a:off x="3647728" y="692697"/>
            <a:ext cx="48737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600" dirty="0"/>
              <a:t>Fig.5</a:t>
            </a:r>
            <a:endParaRPr lang="ja-JP" altLang="en-US" sz="3600" dirty="0"/>
          </a:p>
        </p:txBody>
      </p:sp>
    </p:spTree>
    <p:extLst>
      <p:ext uri="{BB962C8B-B14F-4D97-AF65-F5344CB8AC3E}">
        <p14:creationId xmlns:p14="http://schemas.microsoft.com/office/powerpoint/2010/main" val="397838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ワイド画面</PresentationFormat>
  <Paragraphs>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Kosuke Sagara</dc:creator>
  <cp:lastModifiedBy>Kosuke Sagara</cp:lastModifiedBy>
  <cp:revision>1</cp:revision>
  <dcterms:created xsi:type="dcterms:W3CDTF">2013-09-10T08:55:06Z</dcterms:created>
  <dcterms:modified xsi:type="dcterms:W3CDTF">2013-09-10T08:55:18Z</dcterms:modified>
</cp:coreProperties>
</file>