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jhof, Ard Menzo" initials="AMN" lastIdx="1" clrIdx="0"/>
  <p:cmAuthor id="1" name="Ayllon Santiago, Tanja" initials="AST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Y:\Project%20(actualizada,%20trabajo%20con%20esta%20(okt%202012)\Field%20study,%20program%20and%20results\Direct%20Aspiration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Culicoides sp.</c:v>
          </c:tx>
          <c:invertIfNegative val="0"/>
          <c:errBars>
            <c:errBarType val="plus"/>
            <c:errValType val="cust"/>
            <c:noEndCap val="0"/>
            <c:plus>
              <c:numRef>
                <c:f>Graphs!$B$85:$E$85</c:f>
                <c:numCache>
                  <c:formatCode>General</c:formatCode>
                  <c:ptCount val="4"/>
                  <c:pt idx="0">
                    <c:v>183.22208746036421</c:v>
                  </c:pt>
                  <c:pt idx="1">
                    <c:v>13.613718571108089</c:v>
                  </c:pt>
                  <c:pt idx="2">
                    <c:v>55.365452525318787</c:v>
                  </c:pt>
                  <c:pt idx="3">
                    <c:v>53.313537993021356</c:v>
                  </c:pt>
                </c:numCache>
              </c:numRef>
            </c:plus>
            <c:minus>
              <c:numRef>
                <c:f>Graphs!$B$85:$E$85</c:f>
                <c:numCache>
                  <c:formatCode>General</c:formatCode>
                  <c:ptCount val="4"/>
                  <c:pt idx="0">
                    <c:v>183.22208746036421</c:v>
                  </c:pt>
                  <c:pt idx="1">
                    <c:v>13.613718571108089</c:v>
                  </c:pt>
                  <c:pt idx="2">
                    <c:v>55.365452525318787</c:v>
                  </c:pt>
                  <c:pt idx="3">
                    <c:v>53.313537993021356</c:v>
                  </c:pt>
                </c:numCache>
              </c:numRef>
            </c:minus>
          </c:errBars>
          <c:cat>
            <c:strRef>
              <c:f>Graphs!$B$83:$E$83</c:f>
              <c:strCache>
                <c:ptCount val="4"/>
                <c:pt idx="0">
                  <c:v>Back</c:v>
                </c:pt>
                <c:pt idx="1">
                  <c:v>Head</c:v>
                </c:pt>
                <c:pt idx="2">
                  <c:v>Belly/flank</c:v>
                </c:pt>
                <c:pt idx="3">
                  <c:v>Legs</c:v>
                </c:pt>
              </c:strCache>
            </c:strRef>
          </c:cat>
          <c:val>
            <c:numRef>
              <c:f>Graphs!$B$84:$E$84</c:f>
              <c:numCache>
                <c:formatCode>General</c:formatCode>
                <c:ptCount val="4"/>
                <c:pt idx="0">
                  <c:v>188.33333333333343</c:v>
                </c:pt>
                <c:pt idx="1">
                  <c:v>29.333333333333311</c:v>
                </c:pt>
                <c:pt idx="2">
                  <c:v>225.66666666666657</c:v>
                </c:pt>
                <c:pt idx="3">
                  <c:v>122.33333333333329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80384"/>
        <c:axId val="75281920"/>
      </c:barChart>
      <c:catAx>
        <c:axId val="75280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5281920"/>
        <c:crosses val="autoZero"/>
        <c:auto val="1"/>
        <c:lblAlgn val="ctr"/>
        <c:lblOffset val="100"/>
        <c:noMultiLvlLbl val="0"/>
      </c:catAx>
      <c:valAx>
        <c:axId val="752819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Number of </a:t>
                </a:r>
                <a:r>
                  <a:rPr lang="en-US" dirty="0" err="1" smtClean="0"/>
                  <a:t>Culicoides</a:t>
                </a:r>
                <a:r>
                  <a:rPr lang="en-US" dirty="0" smtClean="0"/>
                  <a:t>/collection day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52803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8D61F-C89D-4CC9-9DC0-08FA38071E6C}" type="datetimeFigureOut">
              <a:rPr lang="es-ES" smtClean="0"/>
              <a:pPr/>
              <a:t>17/11/2013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4F5E-8EC6-4650-8B4C-9EF9BD28E723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287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54F5E-8EC6-4650-8B4C-9EF9BD28E723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795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3DEA7-9CA5-4BC8-9736-3F630EBAF8C7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9FE9C-76AF-43A1-AAF8-E3F855B60149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05876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BE4FF-D368-4ED2-919D-D09B2FFB365B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0FA51-C6BE-4A37-8668-B68B3B821A66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68263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0757D-E79F-4638-9EAF-9A030ABA862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6BE1D-9AC9-48D9-B628-4BFD6D7EE141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416416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7B6EA-0FC4-41B8-9717-391F74A080AA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C3AD-BE4F-4EC7-A5EE-4E9EAD64724B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918688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1930-004D-42AC-A0F4-B337A9D32661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22E96-886D-4681-AB43-9C2511083DDA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92478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701EF-AA43-49F7-B225-BC9C26F8A75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704BE-4200-4CA6-8C5A-6C0AFC7144FE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72361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2BF1F-CFEF-492D-9AFD-263580FA42A2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3DC6C-5F3F-4807-87A7-9D0AA3730D31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08189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4B902-BEC7-4188-BFA3-84781127B874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8F56C-AF68-48E1-B1C7-46D1944D4A25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44858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0C9-E1F6-4E6E-B776-235CF6600C84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62021-5BF9-4444-BA09-CD5B7C0AD997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88731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112A2-D50A-4A3D-AFA9-A7A1D3A24AB2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7AAE5-EAD0-4C31-94FC-8F37317628CC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109901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71121-4277-4BC5-A788-7A8EF335F3A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E95A7-554D-4302-8F7E-C41372D6E364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6332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el estilo de texto del patrón</a:t>
            </a:r>
          </a:p>
          <a:p>
            <a:pPr lvl="1"/>
            <a:r>
              <a:rPr lang="es-ES" altLang="de-DE" smtClean="0"/>
              <a:t>Segundo nivel</a:t>
            </a:r>
          </a:p>
          <a:p>
            <a:pPr lvl="2"/>
            <a:r>
              <a:rPr lang="es-ES" altLang="de-DE" smtClean="0"/>
              <a:t>Tercer nivel</a:t>
            </a:r>
          </a:p>
          <a:p>
            <a:pPr lvl="3"/>
            <a:r>
              <a:rPr lang="es-ES" altLang="de-DE" smtClean="0"/>
              <a:t>Cuarto nivel</a:t>
            </a:r>
          </a:p>
          <a:p>
            <a:pPr lvl="4"/>
            <a:r>
              <a:rPr lang="es-ES" altLang="de-DE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B033B3-5DA8-4C2E-91BA-D4B39AC881D6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21115C7-B8D2-4949-BDF3-156DD5DD0108}" type="slidenum">
              <a:rPr lang="es-ES" altLang="de-DE"/>
              <a:pPr/>
              <a:t>‹Nr.›</a:t>
            </a:fld>
            <a:endParaRPr lang="es-E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21"/>
          <p:cNvGraphicFramePr/>
          <p:nvPr>
            <p:extLst>
              <p:ext uri="{D42A27DB-BD31-4B8C-83A1-F6EECF244321}">
                <p14:modId xmlns:p14="http://schemas.microsoft.com/office/powerpoint/2010/main" val="2578618596"/>
              </p:ext>
            </p:extLst>
          </p:nvPr>
        </p:nvGraphicFramePr>
        <p:xfrm>
          <a:off x="1331640" y="76470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4" name="3 CuadroTexto"/>
          <p:cNvSpPr txBox="1">
            <a:spLocks noChangeArrowheads="1"/>
          </p:cNvSpPr>
          <p:nvPr/>
        </p:nvSpPr>
        <p:spPr bwMode="auto">
          <a:xfrm rot="10800000" flipV="1">
            <a:off x="6516216" y="1629937"/>
            <a:ext cx="16568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s-ES" altLang="de-DE" b="1" dirty="0"/>
              <a:t>Figure </a:t>
            </a:r>
            <a:r>
              <a:rPr lang="es-ES" altLang="de-DE" b="1" dirty="0" smtClean="0"/>
              <a:t>4</a:t>
            </a:r>
            <a:endParaRPr lang="es-ES" altLang="de-DE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Bildschirmpräsentation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Tema de Office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Tania</dc:creator>
  <cp:lastModifiedBy>Clausen, Peter-Henning</cp:lastModifiedBy>
  <cp:revision>25</cp:revision>
  <dcterms:created xsi:type="dcterms:W3CDTF">2013-01-29T11:50:33Z</dcterms:created>
  <dcterms:modified xsi:type="dcterms:W3CDTF">2013-11-17T12:24:54Z</dcterms:modified>
</cp:coreProperties>
</file>