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0" r:id="rId2"/>
  </p:sldIdLst>
  <p:sldSz cx="9144000" cy="6858000" type="screen4x3"/>
  <p:notesSz cx="6858000" cy="9144000"/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Nijhof, Ard Menzo" initials="AMN" lastIdx="1" clrIdx="0"/>
  <p:cmAuthor id="1" name="Ayllon Santiago, Tanja" initials="AST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146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Y:\Project%20(actualizada,%20trabajo%20con%20esta%20(okt%202012)\Field%20study,%20program%20and%20results\Direct%20Aspiration.xlsx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v>Culicoides sp. sheep</c:v>
          </c:tx>
          <c:invertIfNegative val="0"/>
          <c:errBars>
            <c:errBarType val="plus"/>
            <c:errValType val="cust"/>
            <c:noEndCap val="0"/>
            <c:plus>
              <c:numRef>
                <c:f>Graphs!$H$85:$K$85</c:f>
                <c:numCache>
                  <c:formatCode>General</c:formatCode>
                  <c:ptCount val="4"/>
                  <c:pt idx="0">
                    <c:v>28.041635710730809</c:v>
                  </c:pt>
                  <c:pt idx="1">
                    <c:v>12.165525060596439</c:v>
                  </c:pt>
                  <c:pt idx="2">
                    <c:v>57.492028432934369</c:v>
                  </c:pt>
                  <c:pt idx="3">
                    <c:v>14.10673597966589</c:v>
                  </c:pt>
                </c:numCache>
              </c:numRef>
            </c:plus>
            <c:minus>
              <c:numRef>
                <c:f>Graphs!$H$85:$K$85</c:f>
                <c:numCache>
                  <c:formatCode>General</c:formatCode>
                  <c:ptCount val="4"/>
                  <c:pt idx="0">
                    <c:v>28.041635710730809</c:v>
                  </c:pt>
                  <c:pt idx="1">
                    <c:v>12.165525060596439</c:v>
                  </c:pt>
                  <c:pt idx="2">
                    <c:v>57.492028432934369</c:v>
                  </c:pt>
                  <c:pt idx="3">
                    <c:v>14.10673597966589</c:v>
                  </c:pt>
                </c:numCache>
              </c:numRef>
            </c:minus>
          </c:errBars>
          <c:cat>
            <c:strRef>
              <c:f>Graphs!$H$83:$K$83</c:f>
              <c:strCache>
                <c:ptCount val="4"/>
                <c:pt idx="0">
                  <c:v>Back</c:v>
                </c:pt>
                <c:pt idx="1">
                  <c:v>Head</c:v>
                </c:pt>
                <c:pt idx="2">
                  <c:v>Belly/flank</c:v>
                </c:pt>
                <c:pt idx="3">
                  <c:v>Legs</c:v>
                </c:pt>
              </c:strCache>
            </c:strRef>
          </c:cat>
          <c:val>
            <c:numRef>
              <c:f>Graphs!$H$84:$K$84</c:f>
              <c:numCache>
                <c:formatCode>General</c:formatCode>
                <c:ptCount val="4"/>
                <c:pt idx="0">
                  <c:v>23.666666666666668</c:v>
                </c:pt>
                <c:pt idx="1">
                  <c:v>13</c:v>
                </c:pt>
                <c:pt idx="2">
                  <c:v>50.333333333333336</c:v>
                </c:pt>
                <c:pt idx="3">
                  <c:v>22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7100416"/>
        <c:axId val="127101952"/>
      </c:barChart>
      <c:catAx>
        <c:axId val="12710041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27101952"/>
        <c:crosses val="autoZero"/>
        <c:auto val="1"/>
        <c:lblAlgn val="ctr"/>
        <c:lblOffset val="100"/>
        <c:noMultiLvlLbl val="0"/>
      </c:catAx>
      <c:valAx>
        <c:axId val="127101952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dirty="0"/>
                  <a:t>Number of </a:t>
                </a:r>
                <a:r>
                  <a:rPr lang="en-US" dirty="0" err="1" smtClean="0"/>
                  <a:t>Culicoides</a:t>
                </a:r>
                <a:r>
                  <a:rPr lang="en-US" dirty="0" smtClean="0"/>
                  <a:t>/collection day</a:t>
                </a:r>
                <a:endParaRPr lang="en-US" dirty="0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27100416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E8D61F-C89D-4CC9-9DC0-08FA38071E6C}" type="datetimeFigureOut">
              <a:rPr lang="es-ES" smtClean="0"/>
              <a:pPr/>
              <a:t>17/11/2013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D54F5E-8EC6-4650-8B4C-9EF9BD28E723}" type="slidenum">
              <a:rPr lang="es-ES" smtClean="0"/>
              <a:pPr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72870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54F5E-8EC6-4650-8B4C-9EF9BD28E723}" type="slidenum">
              <a:rPr lang="es-ES" smtClean="0"/>
              <a:pPr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079545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53DEA7-9CA5-4BC8-9736-3F630EBAF8C7}" type="datetimeFigureOut">
              <a:rPr lang="es-ES"/>
              <a:pPr>
                <a:defRPr/>
              </a:pPr>
              <a:t>17/11/2013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59FE9C-76AF-43A1-AAF8-E3F855B60149}" type="slidenum">
              <a:rPr lang="es-ES" altLang="de-DE"/>
              <a:pPr/>
              <a:t>‹Nr.›</a:t>
            </a:fld>
            <a:endParaRPr lang="es-ES" altLang="de-DE"/>
          </a:p>
        </p:txBody>
      </p:sp>
    </p:spTree>
    <p:extLst>
      <p:ext uri="{BB962C8B-B14F-4D97-AF65-F5344CB8AC3E}">
        <p14:creationId xmlns:p14="http://schemas.microsoft.com/office/powerpoint/2010/main" val="10587623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1BE4FF-D368-4ED2-919D-D09B2FFB365B}" type="datetimeFigureOut">
              <a:rPr lang="es-ES"/>
              <a:pPr>
                <a:defRPr/>
              </a:pPr>
              <a:t>17/11/2013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00FA51-C6BE-4A37-8668-B68B3B821A66}" type="slidenum">
              <a:rPr lang="es-ES" altLang="de-DE"/>
              <a:pPr/>
              <a:t>‹Nr.›</a:t>
            </a:fld>
            <a:endParaRPr lang="es-ES" altLang="de-DE"/>
          </a:p>
        </p:txBody>
      </p:sp>
    </p:spTree>
    <p:extLst>
      <p:ext uri="{BB962C8B-B14F-4D97-AF65-F5344CB8AC3E}">
        <p14:creationId xmlns:p14="http://schemas.microsoft.com/office/powerpoint/2010/main" val="3682632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00757D-E79F-4638-9EAF-9A030ABA8629}" type="datetimeFigureOut">
              <a:rPr lang="es-ES"/>
              <a:pPr>
                <a:defRPr/>
              </a:pPr>
              <a:t>17/11/2013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D6BE1D-9AC9-48D9-B628-4BFD6D7EE141}" type="slidenum">
              <a:rPr lang="es-ES" altLang="de-DE"/>
              <a:pPr/>
              <a:t>‹Nr.›</a:t>
            </a:fld>
            <a:endParaRPr lang="es-ES" altLang="de-DE"/>
          </a:p>
        </p:txBody>
      </p:sp>
    </p:spTree>
    <p:extLst>
      <p:ext uri="{BB962C8B-B14F-4D97-AF65-F5344CB8AC3E}">
        <p14:creationId xmlns:p14="http://schemas.microsoft.com/office/powerpoint/2010/main" val="41641638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77B6EA-0FC4-41B8-9717-391F74A080AA}" type="datetimeFigureOut">
              <a:rPr lang="es-ES"/>
              <a:pPr>
                <a:defRPr/>
              </a:pPr>
              <a:t>17/11/2013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61C3AD-BE4F-4EC7-A5EE-4E9EAD64724B}" type="slidenum">
              <a:rPr lang="es-ES" altLang="de-DE"/>
              <a:pPr/>
              <a:t>‹Nr.›</a:t>
            </a:fld>
            <a:endParaRPr lang="es-ES" altLang="de-DE"/>
          </a:p>
        </p:txBody>
      </p:sp>
    </p:spTree>
    <p:extLst>
      <p:ext uri="{BB962C8B-B14F-4D97-AF65-F5344CB8AC3E}">
        <p14:creationId xmlns:p14="http://schemas.microsoft.com/office/powerpoint/2010/main" val="39186885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301930-004D-42AC-A0F4-B337A9D32661}" type="datetimeFigureOut">
              <a:rPr lang="es-ES"/>
              <a:pPr>
                <a:defRPr/>
              </a:pPr>
              <a:t>17/11/2013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622E96-886D-4681-AB43-9C2511083DDA}" type="slidenum">
              <a:rPr lang="es-ES" altLang="de-DE"/>
              <a:pPr/>
              <a:t>‹Nr.›</a:t>
            </a:fld>
            <a:endParaRPr lang="es-ES" altLang="de-DE"/>
          </a:p>
        </p:txBody>
      </p:sp>
    </p:spTree>
    <p:extLst>
      <p:ext uri="{BB962C8B-B14F-4D97-AF65-F5344CB8AC3E}">
        <p14:creationId xmlns:p14="http://schemas.microsoft.com/office/powerpoint/2010/main" val="19247830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6701EF-AA43-49F7-B225-BC9C26F8A759}" type="datetimeFigureOut">
              <a:rPr lang="es-ES"/>
              <a:pPr>
                <a:defRPr/>
              </a:pPr>
              <a:t>17/11/2013</a:t>
            </a:fld>
            <a:endParaRPr lang="es-ES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8704BE-4200-4CA6-8C5A-6C0AFC7144FE}" type="slidenum">
              <a:rPr lang="es-ES" altLang="de-DE"/>
              <a:pPr/>
              <a:t>‹Nr.›</a:t>
            </a:fld>
            <a:endParaRPr lang="es-ES" altLang="de-DE"/>
          </a:p>
        </p:txBody>
      </p:sp>
    </p:spTree>
    <p:extLst>
      <p:ext uri="{BB962C8B-B14F-4D97-AF65-F5344CB8AC3E}">
        <p14:creationId xmlns:p14="http://schemas.microsoft.com/office/powerpoint/2010/main" val="723617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C2BF1F-CFEF-492D-9AFD-263580FA42A2}" type="datetimeFigureOut">
              <a:rPr lang="es-ES"/>
              <a:pPr>
                <a:defRPr/>
              </a:pPr>
              <a:t>17/11/2013</a:t>
            </a:fld>
            <a:endParaRPr lang="es-ES"/>
          </a:p>
        </p:txBody>
      </p:sp>
      <p:sp>
        <p:nvSpPr>
          <p:cNvPr id="8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03DC6C-5F3F-4807-87A7-9D0AA3730D31}" type="slidenum">
              <a:rPr lang="es-ES" altLang="de-DE"/>
              <a:pPr/>
              <a:t>‹Nr.›</a:t>
            </a:fld>
            <a:endParaRPr lang="es-ES" altLang="de-DE"/>
          </a:p>
        </p:txBody>
      </p:sp>
    </p:spTree>
    <p:extLst>
      <p:ext uri="{BB962C8B-B14F-4D97-AF65-F5344CB8AC3E}">
        <p14:creationId xmlns:p14="http://schemas.microsoft.com/office/powerpoint/2010/main" val="30818917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F4B902-BEC7-4188-BFA3-84781127B874}" type="datetimeFigureOut">
              <a:rPr lang="es-ES"/>
              <a:pPr>
                <a:defRPr/>
              </a:pPr>
              <a:t>17/11/2013</a:t>
            </a:fld>
            <a:endParaRPr lang="es-ES"/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B8F56C-AF68-48E1-B1C7-46D1944D4A25}" type="slidenum">
              <a:rPr lang="es-ES" altLang="de-DE"/>
              <a:pPr/>
              <a:t>‹Nr.›</a:t>
            </a:fld>
            <a:endParaRPr lang="es-ES" altLang="de-DE"/>
          </a:p>
        </p:txBody>
      </p:sp>
    </p:spTree>
    <p:extLst>
      <p:ext uri="{BB962C8B-B14F-4D97-AF65-F5344CB8AC3E}">
        <p14:creationId xmlns:p14="http://schemas.microsoft.com/office/powerpoint/2010/main" val="24485811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AA40C9-E1F6-4E6E-B776-235CF6600C84}" type="datetimeFigureOut">
              <a:rPr lang="es-ES"/>
              <a:pPr>
                <a:defRPr/>
              </a:pPr>
              <a:t>17/11/2013</a:t>
            </a:fld>
            <a:endParaRPr lang="es-ES"/>
          </a:p>
        </p:txBody>
      </p:sp>
      <p:sp>
        <p:nvSpPr>
          <p:cNvPr id="3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D62021-5BF9-4444-BA09-CD5B7C0AD997}" type="slidenum">
              <a:rPr lang="es-ES" altLang="de-DE"/>
              <a:pPr/>
              <a:t>‹Nr.›</a:t>
            </a:fld>
            <a:endParaRPr lang="es-ES" altLang="de-DE"/>
          </a:p>
        </p:txBody>
      </p:sp>
    </p:spTree>
    <p:extLst>
      <p:ext uri="{BB962C8B-B14F-4D97-AF65-F5344CB8AC3E}">
        <p14:creationId xmlns:p14="http://schemas.microsoft.com/office/powerpoint/2010/main" val="18873116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F112A2-D50A-4A3D-AFA9-A7A1D3A24AB2}" type="datetimeFigureOut">
              <a:rPr lang="es-ES"/>
              <a:pPr>
                <a:defRPr/>
              </a:pPr>
              <a:t>17/11/2013</a:t>
            </a:fld>
            <a:endParaRPr lang="es-ES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B7AAE5-EAD0-4C31-94FC-8F37317628CC}" type="slidenum">
              <a:rPr lang="es-ES" altLang="de-DE"/>
              <a:pPr/>
              <a:t>‹Nr.›</a:t>
            </a:fld>
            <a:endParaRPr lang="es-ES" altLang="de-DE"/>
          </a:p>
        </p:txBody>
      </p:sp>
    </p:spTree>
    <p:extLst>
      <p:ext uri="{BB962C8B-B14F-4D97-AF65-F5344CB8AC3E}">
        <p14:creationId xmlns:p14="http://schemas.microsoft.com/office/powerpoint/2010/main" val="21099010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C71121-4277-4BC5-A788-7A8EF335F3A9}" type="datetimeFigureOut">
              <a:rPr lang="es-ES"/>
              <a:pPr>
                <a:defRPr/>
              </a:pPr>
              <a:t>17/11/2013</a:t>
            </a:fld>
            <a:endParaRPr lang="es-ES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3E95A7-554D-4302-8F7E-C41372D6E364}" type="slidenum">
              <a:rPr lang="es-ES" altLang="de-DE"/>
              <a:pPr/>
              <a:t>‹Nr.›</a:t>
            </a:fld>
            <a:endParaRPr lang="es-ES" altLang="de-DE"/>
          </a:p>
        </p:txBody>
      </p:sp>
    </p:spTree>
    <p:extLst>
      <p:ext uri="{BB962C8B-B14F-4D97-AF65-F5344CB8AC3E}">
        <p14:creationId xmlns:p14="http://schemas.microsoft.com/office/powerpoint/2010/main" val="63323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Marcador de título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de-DE" smtClean="0"/>
              <a:t>Haga clic para modificar el estilo de título del patrón</a:t>
            </a:r>
          </a:p>
        </p:txBody>
      </p:sp>
      <p:sp>
        <p:nvSpPr>
          <p:cNvPr id="1027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de-DE" smtClean="0"/>
              <a:t>Haga clic para modificar el estilo de texto del patrón</a:t>
            </a:r>
          </a:p>
          <a:p>
            <a:pPr lvl="1"/>
            <a:r>
              <a:rPr lang="es-ES" altLang="de-DE" smtClean="0"/>
              <a:t>Segundo nivel</a:t>
            </a:r>
          </a:p>
          <a:p>
            <a:pPr lvl="2"/>
            <a:r>
              <a:rPr lang="es-ES" altLang="de-DE" smtClean="0"/>
              <a:t>Tercer nivel</a:t>
            </a:r>
          </a:p>
          <a:p>
            <a:pPr lvl="3"/>
            <a:r>
              <a:rPr lang="es-ES" altLang="de-DE" smtClean="0"/>
              <a:t>Cuarto nivel</a:t>
            </a:r>
          </a:p>
          <a:p>
            <a:pPr lvl="4"/>
            <a:r>
              <a:rPr lang="es-ES" altLang="de-DE" smtClean="0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AB033B3-5DA8-4C2E-91BA-D4B39AC881D6}" type="datetimeFigureOut">
              <a:rPr lang="es-ES"/>
              <a:pPr>
                <a:defRPr/>
              </a:pPr>
              <a:t>17/11/2013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621115C7-B8D2-4949-BDF3-156DD5DD0108}" type="slidenum">
              <a:rPr lang="es-ES" altLang="de-DE"/>
              <a:pPr/>
              <a:t>‹Nr.›</a:t>
            </a:fld>
            <a:endParaRPr lang="es-ES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2"/>
          <p:cNvGraphicFramePr/>
          <p:nvPr>
            <p:extLst>
              <p:ext uri="{D42A27DB-BD31-4B8C-83A1-F6EECF244321}">
                <p14:modId xmlns:p14="http://schemas.microsoft.com/office/powerpoint/2010/main" val="3193274267"/>
              </p:ext>
            </p:extLst>
          </p:nvPr>
        </p:nvGraphicFramePr>
        <p:xfrm>
          <a:off x="1619672" y="2276872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125" name="4 CuadroTexto"/>
          <p:cNvSpPr txBox="1">
            <a:spLocks noChangeArrowheads="1"/>
          </p:cNvSpPr>
          <p:nvPr/>
        </p:nvSpPr>
        <p:spPr bwMode="auto">
          <a:xfrm rot="10800000" flipV="1">
            <a:off x="6541869" y="4751251"/>
            <a:ext cx="165687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s-ES" altLang="de-DE" b="1" dirty="0"/>
              <a:t>Figure </a:t>
            </a:r>
            <a:r>
              <a:rPr lang="es-ES" altLang="de-DE" b="1" dirty="0" smtClean="0"/>
              <a:t>5</a:t>
            </a:r>
            <a:endParaRPr lang="es-ES" altLang="de-DE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</Words>
  <Application>Microsoft Office PowerPoint</Application>
  <PresentationFormat>Bildschirmpräsentation (4:3)</PresentationFormat>
  <Paragraphs>3</Paragraphs>
  <Slides>1</Slides>
  <Notes>1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2" baseType="lpstr">
      <vt:lpstr>Tema de Office</vt:lpstr>
      <vt:lpstr>PowerPoint-Präsentation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Tania</dc:creator>
  <cp:lastModifiedBy>Clausen, Peter-Henning</cp:lastModifiedBy>
  <cp:revision>25</cp:revision>
  <dcterms:created xsi:type="dcterms:W3CDTF">2013-01-29T11:50:33Z</dcterms:created>
  <dcterms:modified xsi:type="dcterms:W3CDTF">2013-11-17T12:26:06Z</dcterms:modified>
</cp:coreProperties>
</file>