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jhof, Ard Menzo" initials="AMN" lastIdx="1" clrIdx="0"/>
  <p:cmAuthor id="1" name="Ayllon Santiago, Tanja" initials="AST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roject%20(actualizada,%20trabajo%20con%20esta%20(okt%202012)\Field%20study,%20program%20and%20results\Comparison%20cow-sheep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1"/>
        <c:ser>
          <c:idx val="0"/>
          <c:order val="0"/>
          <c:tx>
            <c:v>Culicoides spp.</c:v>
          </c:tx>
          <c:invertIfNegative val="0"/>
          <c:dPt>
            <c:idx val="0"/>
            <c:invertIfNegative val="0"/>
            <c:bubble3D val="0"/>
            <c:spPr>
              <a:solidFill>
                <a:srgbClr val="BBCACF"/>
              </a:solidFill>
            </c:spPr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</c:dPt>
          <c:errBars>
            <c:errBarType val="both"/>
            <c:errValType val="cust"/>
            <c:noEndCap val="0"/>
            <c:plus>
              <c:numRef>
                <c:f>Comparison!$B$34:$C$34</c:f>
                <c:numCache>
                  <c:formatCode>General</c:formatCode>
                  <c:ptCount val="2"/>
                  <c:pt idx="0">
                    <c:v>349.66785827569441</c:v>
                  </c:pt>
                  <c:pt idx="1">
                    <c:v>54.274763933157736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25400">
                <a:solidFill>
                  <a:schemeClr val="tx1">
                    <a:lumMod val="50000"/>
                    <a:lumOff val="50000"/>
                  </a:schemeClr>
                </a:solidFill>
              </a:ln>
            </c:spPr>
          </c:errBars>
          <c:cat>
            <c:strRef>
              <c:f>Comparison!$B$32:$C$32</c:f>
              <c:strCache>
                <c:ptCount val="2"/>
                <c:pt idx="0">
                  <c:v>Cattle</c:v>
                </c:pt>
                <c:pt idx="1">
                  <c:v>Sheep</c:v>
                </c:pt>
              </c:strCache>
            </c:strRef>
          </c:cat>
          <c:val>
            <c:numRef>
              <c:f>Comparison!$B$34:$C$34</c:f>
              <c:numCache>
                <c:formatCode>General</c:formatCode>
                <c:ptCount val="2"/>
                <c:pt idx="0">
                  <c:v>349.66785827569441</c:v>
                </c:pt>
                <c:pt idx="1">
                  <c:v>54.274763933157736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3611392"/>
        <c:axId val="123621376"/>
      </c:barChart>
      <c:catAx>
        <c:axId val="123611392"/>
        <c:scaling>
          <c:orientation val="minMax"/>
        </c:scaling>
        <c:delete val="0"/>
        <c:axPos val="b"/>
        <c:majorTickMark val="out"/>
        <c:minorTickMark val="none"/>
        <c:tickLblPos val="nextTo"/>
        <c:crossAx val="123621376"/>
        <c:crosses val="autoZero"/>
        <c:auto val="1"/>
        <c:lblAlgn val="ctr"/>
        <c:lblOffset val="100"/>
        <c:noMultiLvlLbl val="0"/>
      </c:catAx>
      <c:valAx>
        <c:axId val="12362137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 dirty="0"/>
                  <a:t>Number of </a:t>
                </a:r>
                <a:r>
                  <a:rPr lang="en-US" i="0" dirty="0" err="1" smtClean="0"/>
                  <a:t>Culicoides</a:t>
                </a:r>
                <a:endParaRPr lang="en-US" i="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2361139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E8D61F-C89D-4CC9-9DC0-08FA38071E6C}" type="datetimeFigureOut">
              <a:rPr lang="es-ES" smtClean="0"/>
              <a:pPr/>
              <a:t>17/11/2013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4F5E-8EC6-4650-8B4C-9EF9BD28E723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2870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54F5E-8EC6-4650-8B4C-9EF9BD28E723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44497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53DEA7-9CA5-4BC8-9736-3F630EBAF8C7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59FE9C-76AF-43A1-AAF8-E3F855B60149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05876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BE4FF-D368-4ED2-919D-D09B2FFB365B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00FA51-C6BE-4A37-8668-B68B3B821A66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682632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0757D-E79F-4638-9EAF-9A030ABA862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D6BE1D-9AC9-48D9-B628-4BFD6D7EE141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4164163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7B6EA-0FC4-41B8-9717-391F74A080AA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C3AD-BE4F-4EC7-A5EE-4E9EAD64724B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9186885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301930-004D-42AC-A0F4-B337A9D32661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622E96-886D-4681-AB43-9C2511083DDA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9247830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6701EF-AA43-49F7-B225-BC9C26F8A75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8704BE-4200-4CA6-8C5A-6C0AFC7144FE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72361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C2BF1F-CFEF-492D-9AFD-263580FA42A2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03DC6C-5F3F-4807-87A7-9D0AA3730D31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3081891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4B902-BEC7-4188-BFA3-84781127B874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B8F56C-AF68-48E1-B1C7-46D1944D4A25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44858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A40C9-E1F6-4E6E-B776-235CF6600C84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D62021-5BF9-4444-BA09-CD5B7C0AD997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1887311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F112A2-D50A-4A3D-AFA9-A7A1D3A24AB2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B7AAE5-EAD0-4C31-94FC-8F37317628CC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21099010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71121-4277-4BC5-A788-7A8EF335F3A9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3E95A7-554D-4302-8F7E-C41372D6E364}" type="slidenum">
              <a:rPr lang="es-ES" altLang="de-DE"/>
              <a:pPr/>
              <a:t>‹Nr.›</a:t>
            </a:fld>
            <a:endParaRPr lang="es-ES" altLang="de-DE"/>
          </a:p>
        </p:txBody>
      </p:sp>
    </p:spTree>
    <p:extLst>
      <p:ext uri="{BB962C8B-B14F-4D97-AF65-F5344CB8AC3E}">
        <p14:creationId xmlns:p14="http://schemas.microsoft.com/office/powerpoint/2010/main" val="63323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el estilo de título del patrón</a:t>
            </a:r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de-DE" smtClean="0"/>
              <a:t>Haga clic para modificar el estilo de texto del patrón</a:t>
            </a:r>
          </a:p>
          <a:p>
            <a:pPr lvl="1"/>
            <a:r>
              <a:rPr lang="es-ES" altLang="de-DE" smtClean="0"/>
              <a:t>Segundo nivel</a:t>
            </a:r>
          </a:p>
          <a:p>
            <a:pPr lvl="2"/>
            <a:r>
              <a:rPr lang="es-ES" altLang="de-DE" smtClean="0"/>
              <a:t>Tercer nivel</a:t>
            </a:r>
          </a:p>
          <a:p>
            <a:pPr lvl="3"/>
            <a:r>
              <a:rPr lang="es-ES" altLang="de-DE" smtClean="0"/>
              <a:t>Cuarto nivel</a:t>
            </a:r>
          </a:p>
          <a:p>
            <a:pPr lvl="4"/>
            <a:r>
              <a:rPr lang="es-ES" altLang="de-DE" smtClean="0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AB033B3-5DA8-4C2E-91BA-D4B39AC881D6}" type="datetimeFigureOut">
              <a:rPr lang="es-ES"/>
              <a:pPr>
                <a:defRPr/>
              </a:pPr>
              <a:t>17/11/2013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21115C7-B8D2-4949-BDF3-156DD5DD0108}" type="slidenum">
              <a:rPr lang="es-ES" altLang="de-DE"/>
              <a:pPr/>
              <a:t>‹Nr.›</a:t>
            </a:fld>
            <a:endParaRPr lang="es-ES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2 CuadroTexto"/>
          <p:cNvSpPr txBox="1">
            <a:spLocks noChangeArrowheads="1"/>
          </p:cNvSpPr>
          <p:nvPr/>
        </p:nvSpPr>
        <p:spPr bwMode="auto">
          <a:xfrm>
            <a:off x="539750" y="4860925"/>
            <a:ext cx="810101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de-DE" b="1" dirty="0"/>
              <a:t>Figure </a:t>
            </a:r>
            <a:r>
              <a:rPr lang="en-US" altLang="de-DE" b="1" dirty="0" smtClean="0"/>
              <a:t>6 </a:t>
            </a:r>
            <a:endParaRPr lang="es-ES" altLang="de-DE" b="1" dirty="0"/>
          </a:p>
        </p:txBody>
      </p:sp>
      <p:graphicFrame>
        <p:nvGraphicFramePr>
          <p:cNvPr id="4" name="Chart 1"/>
          <p:cNvGraphicFramePr/>
          <p:nvPr/>
        </p:nvGraphicFramePr>
        <p:xfrm>
          <a:off x="1968826" y="816631"/>
          <a:ext cx="4840941" cy="3439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Office PowerPoint</Application>
  <PresentationFormat>Bildschirmpräsentation (4:3)</PresentationFormat>
  <Paragraphs>3</Paragraphs>
  <Slides>1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Tema de Office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Tania</dc:creator>
  <cp:lastModifiedBy>Clausen, Peter-Henning</cp:lastModifiedBy>
  <cp:revision>25</cp:revision>
  <dcterms:created xsi:type="dcterms:W3CDTF">2013-01-29T11:50:33Z</dcterms:created>
  <dcterms:modified xsi:type="dcterms:W3CDTF">2013-11-17T12:26:48Z</dcterms:modified>
</cp:coreProperties>
</file>