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A545302-2B77-4B27-879C-E2938CE1C4BE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FF5A2A-FAA2-4263-826D-44E0F4509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58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06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27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4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85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63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41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26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22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96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31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6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911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5329924" cy="375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1332972" y="1016466"/>
            <a:ext cx="27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430" y="0"/>
            <a:ext cx="2980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Figure S6.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730079" y="1414672"/>
            <a:ext cx="462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48401" y="1414672"/>
            <a:ext cx="32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731631" y="3018925"/>
            <a:ext cx="32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b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914123" y="1414672"/>
            <a:ext cx="32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e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348401" y="3027533"/>
            <a:ext cx="32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d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914123" y="3036142"/>
            <a:ext cx="32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f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 rot="16200000">
            <a:off x="44675" y="2829460"/>
            <a:ext cx="303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NEAT1_1 / NEAT1_2</a:t>
            </a:r>
            <a:endParaRPr kumimoji="1" lang="ja-JP" altLang="en-US" sz="16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749330" y="1101873"/>
            <a:ext cx="1527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ALS</a:t>
            </a:r>
            <a:endParaRPr kumimoji="1" lang="ja-JP" altLang="en-US" sz="16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385244" y="1098894"/>
            <a:ext cx="1469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Control</a:t>
            </a:r>
            <a:endParaRPr kumimoji="1" lang="ja-JP" altLang="en-US" sz="16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949164" y="1082623"/>
            <a:ext cx="1496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HeLa</a:t>
            </a:r>
            <a:endParaRPr kumimoji="1" lang="ja-JP" altLang="en-US" sz="1600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3" name="直線矢印コネクタ 2"/>
          <p:cNvCxnSpPr/>
          <p:nvPr/>
        </p:nvCxnSpPr>
        <p:spPr>
          <a:xfrm flipH="1" flipV="1">
            <a:off x="2629116" y="3961746"/>
            <a:ext cx="180020" cy="3600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flipH="1" flipV="1">
            <a:off x="5517332" y="4113846"/>
            <a:ext cx="422820" cy="279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 flipH="1" flipV="1">
            <a:off x="5462405" y="1886008"/>
            <a:ext cx="273447" cy="20966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 flipH="1" flipV="1">
            <a:off x="5735853" y="1736302"/>
            <a:ext cx="420323" cy="14970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87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291591" y="98292"/>
            <a:ext cx="27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B</a:t>
            </a:r>
            <a:endParaRPr kumimoji="1" lang="ja-JP" altLang="en-US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91592" y="4798390"/>
            <a:ext cx="27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b="1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1694855" y="166388"/>
            <a:ext cx="4338499" cy="2637258"/>
            <a:chOff x="397564" y="1428486"/>
            <a:chExt cx="2767783" cy="1682461"/>
          </a:xfrm>
        </p:grpSpPr>
        <p:pic>
          <p:nvPicPr>
            <p:cNvPr id="5" name="Picture 18" descr="H:\ShibataData\Experiment\EM\Shibata20120528EMISHNishimotoShibata5.16_61\20120528EMISHNishimotoShibata5.16_61_04x4k.tif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2" t="21568" b="18752"/>
            <a:stretch/>
          </p:blipFill>
          <p:spPr bwMode="auto">
            <a:xfrm>
              <a:off x="397564" y="1428486"/>
              <a:ext cx="2767783" cy="1682461"/>
            </a:xfrm>
            <a:prstGeom prst="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角丸四角形 5"/>
            <p:cNvSpPr/>
            <p:nvPr/>
          </p:nvSpPr>
          <p:spPr>
            <a:xfrm>
              <a:off x="1164315" y="1623380"/>
              <a:ext cx="432048" cy="432048"/>
            </a:xfrm>
            <a:prstGeom prst="round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1185442" y="2329386"/>
              <a:ext cx="432048" cy="432048"/>
            </a:xfrm>
            <a:prstGeom prst="round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907044" y="2145999"/>
              <a:ext cx="458204" cy="235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a</a:t>
              </a:r>
              <a:endParaRPr kumimoji="1" lang="ja-JP" altLang="en-US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881269" y="1428487"/>
              <a:ext cx="458204" cy="235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b</a:t>
              </a:r>
              <a:endParaRPr kumimoji="1" lang="ja-JP" altLang="en-US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1" b="8597"/>
          <a:stretch/>
        </p:blipFill>
        <p:spPr bwMode="auto">
          <a:xfrm>
            <a:off x="1699747" y="2886482"/>
            <a:ext cx="2110496" cy="1805552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3" b="8597"/>
          <a:stretch/>
        </p:blipFill>
        <p:spPr bwMode="auto">
          <a:xfrm>
            <a:off x="3917517" y="2886482"/>
            <a:ext cx="2110496" cy="1805552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テキスト ボックス 16"/>
          <p:cNvSpPr txBox="1"/>
          <p:nvPr/>
        </p:nvSpPr>
        <p:spPr>
          <a:xfrm>
            <a:off x="1699747" y="2814888"/>
            <a:ext cx="468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909136" y="2814888"/>
            <a:ext cx="468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b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27" name="直線コネクタ 26"/>
          <p:cNvCxnSpPr/>
          <p:nvPr/>
        </p:nvCxnSpPr>
        <p:spPr>
          <a:xfrm>
            <a:off x="3235354" y="4581578"/>
            <a:ext cx="42855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5468640" y="4581578"/>
            <a:ext cx="42855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" r="846" b="12739"/>
          <a:stretch/>
        </p:blipFill>
        <p:spPr bwMode="auto">
          <a:xfrm>
            <a:off x="1691680" y="4869160"/>
            <a:ext cx="2124913" cy="1829309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4" b="11497"/>
          <a:stretch/>
        </p:blipFill>
        <p:spPr bwMode="auto">
          <a:xfrm>
            <a:off x="3916572" y="4869160"/>
            <a:ext cx="2115567" cy="1829309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4" name="直線コネクタ 33"/>
          <p:cNvCxnSpPr/>
          <p:nvPr/>
        </p:nvCxnSpPr>
        <p:spPr>
          <a:xfrm>
            <a:off x="3423047" y="6625082"/>
            <a:ext cx="3168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5621308" y="6634715"/>
            <a:ext cx="3168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7430" y="0"/>
            <a:ext cx="2980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Figure S6.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32" name="直線コネクタ 31"/>
          <p:cNvCxnSpPr/>
          <p:nvPr/>
        </p:nvCxnSpPr>
        <p:spPr>
          <a:xfrm>
            <a:off x="5114925" y="2693133"/>
            <a:ext cx="7857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435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25</Words>
  <Application>Microsoft Office PowerPoint</Application>
  <PresentationFormat>画面に合わせる (4:3)</PresentationFormat>
  <Paragraphs>19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Yoshinori</dc:creator>
  <cp:lastModifiedBy>Yoshinori</cp:lastModifiedBy>
  <cp:revision>37</cp:revision>
  <cp:lastPrinted>2012-12-12T09:07:08Z</cp:lastPrinted>
  <dcterms:created xsi:type="dcterms:W3CDTF">2012-11-08T08:31:02Z</dcterms:created>
  <dcterms:modified xsi:type="dcterms:W3CDTF">2013-06-18T01:54:55Z</dcterms:modified>
</cp:coreProperties>
</file>