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15543-C703-4AE0-9030-816EF69C4EA0}" type="datetimeFigureOut">
              <a:rPr lang="it-IT" smtClean="0"/>
              <a:t>06/11/2013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148E3-979A-4417-A1CF-AC50E9FCA61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06/11/2013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764704"/>
            <a:ext cx="5509155" cy="395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valentina.casadio</cp:lastModifiedBy>
  <cp:revision>1</cp:revision>
  <dcterms:modified xsi:type="dcterms:W3CDTF">2013-11-06T14:29:41Z</dcterms:modified>
</cp:coreProperties>
</file>