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5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istrator\&#12487;&#12473;&#12463;&#12488;&#12483;&#12503;\desktop%2020130610\&#33026;&#32938;&#31563;&#32905;&#35542;&#25991;\&#33026;&#32938;&#31563;&#32905;&#35542;&#25991;&#26368;&#32066;\&#26032;&#12375;&#12356;&#12501;&#12457;&#12523;&#12480;\&#24515;&#33235;&#30149;&#30452;&#21069;\&#26032;&#12375;&#12356;&#12501;&#12457;&#12523;&#12480;\obesity\DandM\reviseDandM\subject%20histogram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ja-JP"/>
  <c:style val="1"/>
  <c:chart>
    <c:plotArea>
      <c:layout/>
      <c:barChart>
        <c:barDir val="col"/>
        <c:grouping val="clustered"/>
        <c:ser>
          <c:idx val="0"/>
          <c:order val="0"/>
          <c:cat>
            <c:strRef>
              <c:f>Sheet1!$B$26:$F$26</c:f>
              <c:strCache>
                <c:ptCount val="5"/>
                <c:pt idx="0">
                  <c:v>20's</c:v>
                </c:pt>
                <c:pt idx="1">
                  <c:v>30's</c:v>
                </c:pt>
                <c:pt idx="2">
                  <c:v>40's</c:v>
                </c:pt>
                <c:pt idx="3">
                  <c:v>50's</c:v>
                </c:pt>
                <c:pt idx="4">
                  <c:v>60's</c:v>
                </c:pt>
              </c:strCache>
            </c:strRef>
          </c:cat>
          <c:val>
            <c:numRef>
              <c:f>Sheet1!$B$27:$F$27</c:f>
              <c:numCache>
                <c:formatCode>General</c:formatCode>
                <c:ptCount val="5"/>
                <c:pt idx="0">
                  <c:v>16</c:v>
                </c:pt>
                <c:pt idx="1">
                  <c:v>25</c:v>
                </c:pt>
                <c:pt idx="2">
                  <c:v>21</c:v>
                </c:pt>
                <c:pt idx="3">
                  <c:v>4</c:v>
                </c:pt>
                <c:pt idx="4">
                  <c:v>1</c:v>
                </c:pt>
              </c:numCache>
            </c:numRef>
          </c:val>
        </c:ser>
        <c:axId val="59429248"/>
        <c:axId val="59430784"/>
      </c:barChart>
      <c:catAx>
        <c:axId val="59429248"/>
        <c:scaling>
          <c:orientation val="minMax"/>
        </c:scaling>
        <c:axPos val="b"/>
        <c:numFmt formatCode="General" sourceLinked="1"/>
        <c:tickLblPos val="nextTo"/>
        <c:spPr>
          <a:ln w="19050">
            <a:solidFill>
              <a:schemeClr val="tx1"/>
            </a:solidFill>
          </a:ln>
        </c:spPr>
        <c:crossAx val="59430784"/>
        <c:crosses val="autoZero"/>
        <c:auto val="1"/>
        <c:lblAlgn val="ctr"/>
        <c:lblOffset val="100"/>
      </c:catAx>
      <c:valAx>
        <c:axId val="59430784"/>
        <c:scaling>
          <c:orientation val="minMax"/>
        </c:scaling>
        <c:axPos val="l"/>
        <c:majorGridlines/>
        <c:numFmt formatCode="General" sourceLinked="1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baseline="0">
                <a:solidFill>
                  <a:schemeClr val="tx1"/>
                </a:solidFill>
              </a:defRPr>
            </a:pPr>
            <a:endParaRPr lang="ja-JP"/>
          </a:p>
        </c:txPr>
        <c:crossAx val="5942924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2000" baseline="0"/>
      </a:pPr>
      <a:endParaRPr lang="ja-JP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9615A0-4E0A-4076-9CC8-4F66C1249F14}" type="datetimeFigureOut">
              <a:rPr kumimoji="1" lang="ja-JP" altLang="en-US" smtClean="0"/>
              <a:pPr/>
              <a:t>2013/12/2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CECB1-8797-4911-AA34-2F65923668CD}" type="slidenum">
              <a:rPr kumimoji="1" lang="ja-JP" altLang="en-US" smtClean="0"/>
              <a:pPr/>
              <a:t>&lt;#&gt;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/>
          <p:cNvGraphicFramePr>
            <a:graphicFrameLocks/>
          </p:cNvGraphicFramePr>
          <p:nvPr/>
        </p:nvGraphicFramePr>
        <p:xfrm>
          <a:off x="1691680" y="2060848"/>
          <a:ext cx="5238328" cy="3171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正方形/長方形 4"/>
          <p:cNvSpPr/>
          <p:nvPr/>
        </p:nvSpPr>
        <p:spPr>
          <a:xfrm rot="16200000">
            <a:off x="100727" y="3282469"/>
            <a:ext cx="223651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fontAlgn="base">
              <a:spcAft>
                <a:spcPts val="0"/>
              </a:spcAft>
            </a:pPr>
            <a:r>
              <a:rPr lang="en-US" altLang="ja-JP" dirty="0" smtClean="0">
                <a:latin typeface="Arial" pitchFamily="34" charset="0"/>
                <a:ea typeface="ＭＳ 明朝"/>
                <a:cs typeface="Arial" pitchFamily="34" charset="0"/>
              </a:rPr>
              <a:t>Number of  subjects</a:t>
            </a:r>
            <a:endParaRPr lang="ja-JP" altLang="ja-JP" kern="100" dirty="0">
              <a:latin typeface="Arial" pitchFamily="34" charset="0"/>
              <a:ea typeface="ＭＳ 明朝"/>
              <a:cs typeface="Arial" pitchFamily="34" charset="0"/>
            </a:endParaRP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711580" y="5363924"/>
            <a:ext cx="1364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 smtClean="0">
                <a:latin typeface="Arial" pitchFamily="34" charset="0"/>
                <a:cs typeface="Arial" pitchFamily="34" charset="0"/>
              </a:rPr>
              <a:t>Age groups</a:t>
            </a:r>
            <a:endParaRPr kumimoji="1" lang="ja-JP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7389994" y="0"/>
            <a:ext cx="17540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2000" dirty="0" smtClean="0">
                <a:latin typeface="Arial" pitchFamily="34" charset="0"/>
                <a:cs typeface="Arial" pitchFamily="34" charset="0"/>
              </a:rPr>
              <a:t>Supplemental</a:t>
            </a:r>
            <a:endParaRPr kumimoji="1" lang="ja-JP" alt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</Words>
  <Application>Microsoft Office PowerPoint</Application>
  <PresentationFormat>画面に合わせる (4:3)</PresentationFormat>
  <Paragraphs>3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2" baseType="lpstr">
      <vt:lpstr>Office テーマ</vt:lpstr>
      <vt:lpstr>スライド 1</vt:lpstr>
    </vt:vector>
  </TitlesOfParts>
  <Company> 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 </dc:creator>
  <cp:lastModifiedBy> </cp:lastModifiedBy>
  <cp:revision>2</cp:revision>
  <dcterms:created xsi:type="dcterms:W3CDTF">2013-11-30T19:51:40Z</dcterms:created>
  <dcterms:modified xsi:type="dcterms:W3CDTF">2013-12-02T14:24:14Z</dcterms:modified>
</cp:coreProperties>
</file>