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2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985CF-9EE0-BF40-9513-DF936F82BA2B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73506-346E-2C47-8165-7AAF12F8A8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540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95E846E-661B-654E-9CEF-F9CD4CDD45F1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 smtClean="0"/>
              <a:t>Results of the checkerboard resolution test for S-wave. E-W vertical cross sections are shown. Location of each cross sections is shown in the insert map. Black and white circles are the earthquakes occurred after and before the 2011 Tohoku-Oki earthquake. Red triangles are the quaternary volcanoes. Red squares are the locations of the active faults.  Broken</a:t>
            </a:r>
            <a:r>
              <a:rPr lang="en-US" altLang="ja-JP" baseline="0" dirty="0" smtClean="0"/>
              <a:t> line shows the depth of </a:t>
            </a:r>
            <a:r>
              <a:rPr lang="en-US" altLang="ja-JP" baseline="0" dirty="0" err="1" smtClean="0"/>
              <a:t>Moho</a:t>
            </a:r>
            <a:r>
              <a:rPr lang="en-US" altLang="ja-JP" baseline="0" dirty="0" smtClean="0"/>
              <a:t> discontinuity.</a:t>
            </a:r>
            <a:endParaRPr lang="ja-JP" altLang="en-US" dirty="0" smtClean="0"/>
          </a:p>
          <a:p>
            <a:pPr>
              <a:defRPr/>
            </a:pPr>
            <a:endParaRPr lang="ja-JP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184493-1007-294D-B653-48E81D8C5AA4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ja-JP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26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828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941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629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82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688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678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6197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4876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820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247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E2792-E665-3B45-BB7C-D2F0F4287E15}" type="datetimeFigureOut">
              <a:rPr kumimoji="1" lang="ja-JP" altLang="en-US" smtClean="0"/>
              <a:t>14/07/18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53BED-80BB-4446-8500-F111EAE69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64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7359818" y="3871829"/>
            <a:ext cx="12494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dVs</a:t>
            </a:r>
            <a:r>
              <a:rPr lang="en-US" altLang="ja-JP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(%)</a:t>
            </a:r>
            <a:endParaRPr lang="ja-JP" altLang="en-US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176" y="171450"/>
            <a:ext cx="2428240" cy="2275840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347579" y="424389"/>
            <a:ext cx="1473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Distance (km)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 rot="16200000">
            <a:off x="6500224" y="2646950"/>
            <a:ext cx="1242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Depth (km)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521176" y="6488668"/>
            <a:ext cx="152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Okada, Fig. A1</a:t>
            </a:r>
            <a:endParaRPr kumimoji="1" lang="ja-JP" altLang="en-US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918" y="4294633"/>
            <a:ext cx="2447290" cy="66852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8" y="793721"/>
            <a:ext cx="6959854" cy="5336286"/>
          </a:xfrm>
          <a:prstGeom prst="rect">
            <a:avLst/>
          </a:prstGeom>
        </p:spPr>
      </p:pic>
      <p:grpSp>
        <p:nvGrpSpPr>
          <p:cNvPr id="10" name="図形グループ 9"/>
          <p:cNvGrpSpPr/>
          <p:nvPr/>
        </p:nvGrpSpPr>
        <p:grpSpPr>
          <a:xfrm>
            <a:off x="44395" y="421992"/>
            <a:ext cx="7601902" cy="5760729"/>
            <a:chOff x="44395" y="436422"/>
            <a:chExt cx="7601902" cy="5760729"/>
          </a:xfrm>
        </p:grpSpPr>
        <p:sp>
          <p:nvSpPr>
            <p:cNvPr id="11" name="テキスト ボックス 10"/>
            <p:cNvSpPr txBox="1"/>
            <p:nvPr/>
          </p:nvSpPr>
          <p:spPr>
            <a:xfrm>
              <a:off x="48354" y="5799604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A</a:t>
              </a:r>
              <a:endParaRPr kumimoji="1" lang="ja-JP" altLang="en-US" dirty="0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2246889" y="580611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B</a:t>
              </a:r>
              <a:endParaRPr kumimoji="1" lang="ja-JP" altLang="en-US" dirty="0"/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4431289" y="582781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C</a:t>
              </a:r>
              <a:endParaRPr kumimoji="1" lang="ja-JP" altLang="en-US" dirty="0"/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2199976" y="4479603"/>
              <a:ext cx="2973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E</a:t>
              </a:r>
              <a:endParaRPr kumimoji="1" lang="ja-JP" altLang="en-US" dirty="0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77713" y="4462771"/>
              <a:ext cx="3266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D</a:t>
              </a:r>
              <a:endParaRPr kumimoji="1" lang="ja-JP" altLang="en-US" dirty="0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4421718" y="4479603"/>
              <a:ext cx="2907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F</a:t>
              </a:r>
              <a:endParaRPr kumimoji="1" lang="ja-JP" altLang="en-US" dirty="0"/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44395" y="3116460"/>
              <a:ext cx="330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G</a:t>
              </a:r>
              <a:endParaRPr kumimoji="1" lang="ja-JP" altLang="en-US" dirty="0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2242930" y="3122966"/>
              <a:ext cx="3284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H</a:t>
              </a:r>
              <a:endParaRPr kumimoji="1" lang="ja-JP" altLang="en-US" dirty="0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4427330" y="3112925"/>
              <a:ext cx="2428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I</a:t>
              </a:r>
              <a:endParaRPr kumimoji="1" lang="ja-JP" altLang="en-US" dirty="0"/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2196017" y="1764709"/>
              <a:ext cx="3045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K</a:t>
              </a:r>
              <a:endParaRPr kumimoji="1" lang="ja-JP" altLang="en-US" dirty="0"/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73754" y="1747877"/>
              <a:ext cx="2582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J</a:t>
              </a:r>
              <a:endParaRPr kumimoji="1" lang="ja-JP" altLang="en-US" dirty="0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4417759" y="1748834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L</a:t>
              </a:r>
              <a:endParaRPr kumimoji="1" lang="ja-JP" altLang="en-US" dirty="0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7343189" y="436422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L</a:t>
              </a:r>
              <a:endParaRPr kumimoji="1" lang="ja-JP" altLang="en-US" dirty="0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7328068" y="1532418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A</a:t>
              </a:r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75729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072" y="171450"/>
            <a:ext cx="2428240" cy="2275840"/>
          </a:xfrm>
          <a:prstGeom prst="rect">
            <a:avLst/>
          </a:prstGeom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359818" y="3871829"/>
            <a:ext cx="12494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dVp</a:t>
            </a:r>
            <a:r>
              <a:rPr lang="en-US" altLang="ja-JP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(%)</a:t>
            </a:r>
            <a:endParaRPr lang="ja-JP" altLang="en-US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67895" y="392668"/>
            <a:ext cx="1473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Distance (km)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6500224" y="2646950"/>
            <a:ext cx="1242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Depth (km)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521176" y="6488668"/>
            <a:ext cx="152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Okada, </a:t>
            </a:r>
            <a:r>
              <a:rPr kumimoji="1" lang="en-US" altLang="ja-JP" dirty="0" smtClean="0"/>
              <a:t>Fig. A2</a:t>
            </a:r>
            <a:endParaRPr kumimoji="1" lang="ja-JP" altLang="en-US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3550" y="4267897"/>
            <a:ext cx="2447290" cy="66852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8" y="731916"/>
            <a:ext cx="6971792" cy="5360162"/>
          </a:xfrm>
          <a:prstGeom prst="rect">
            <a:avLst/>
          </a:prstGeom>
        </p:spPr>
      </p:pic>
      <p:grpSp>
        <p:nvGrpSpPr>
          <p:cNvPr id="11" name="図形グループ 10"/>
          <p:cNvGrpSpPr/>
          <p:nvPr/>
        </p:nvGrpSpPr>
        <p:grpSpPr>
          <a:xfrm>
            <a:off x="44395" y="393132"/>
            <a:ext cx="7601902" cy="5760729"/>
            <a:chOff x="44395" y="436422"/>
            <a:chExt cx="7601902" cy="5760729"/>
          </a:xfrm>
        </p:grpSpPr>
        <p:sp>
          <p:nvSpPr>
            <p:cNvPr id="12" name="テキスト ボックス 11"/>
            <p:cNvSpPr txBox="1"/>
            <p:nvPr/>
          </p:nvSpPr>
          <p:spPr>
            <a:xfrm>
              <a:off x="48354" y="5799604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A</a:t>
              </a:r>
              <a:endParaRPr kumimoji="1" lang="ja-JP" altLang="en-US" dirty="0"/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2246889" y="580611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B</a:t>
              </a:r>
              <a:endParaRPr kumimoji="1" lang="ja-JP" altLang="en-US" dirty="0"/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4431289" y="582781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C</a:t>
              </a:r>
              <a:endParaRPr kumimoji="1" lang="ja-JP" altLang="en-US" dirty="0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2199976" y="4479603"/>
              <a:ext cx="2973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E</a:t>
              </a:r>
              <a:endParaRPr kumimoji="1" lang="ja-JP" altLang="en-US" dirty="0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77713" y="4462771"/>
              <a:ext cx="3266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D</a:t>
              </a:r>
              <a:endParaRPr kumimoji="1" lang="ja-JP" altLang="en-US" dirty="0"/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4421718" y="4479603"/>
              <a:ext cx="2907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F</a:t>
              </a:r>
              <a:endParaRPr kumimoji="1" lang="ja-JP" altLang="en-US" dirty="0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44395" y="3116460"/>
              <a:ext cx="330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G</a:t>
              </a:r>
              <a:endParaRPr kumimoji="1" lang="ja-JP" altLang="en-US" dirty="0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2242930" y="3122966"/>
              <a:ext cx="3284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H</a:t>
              </a:r>
              <a:endParaRPr kumimoji="1" lang="ja-JP" altLang="en-US" dirty="0"/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4427330" y="3112925"/>
              <a:ext cx="2428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I</a:t>
              </a:r>
              <a:endParaRPr kumimoji="1" lang="ja-JP" altLang="en-US" dirty="0"/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2196017" y="1764709"/>
              <a:ext cx="3045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K</a:t>
              </a:r>
              <a:endParaRPr kumimoji="1" lang="ja-JP" altLang="en-US" dirty="0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73754" y="1747877"/>
              <a:ext cx="2582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J</a:t>
              </a:r>
              <a:endParaRPr kumimoji="1" lang="ja-JP" altLang="en-US" dirty="0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4417759" y="1748834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L</a:t>
              </a:r>
              <a:endParaRPr kumimoji="1" lang="ja-JP" altLang="en-US" dirty="0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7343189" y="436422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L</a:t>
              </a:r>
              <a:endParaRPr kumimoji="1" lang="ja-JP" altLang="en-US" dirty="0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7328068" y="1532418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A</a:t>
              </a:r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99063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140</Words>
  <Application>Microsoft Macintosh PowerPoint</Application>
  <PresentationFormat>画面に合わせる (4:3)</PresentationFormat>
  <Paragraphs>39</Paragraphs>
  <Slides>2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ホワイト</vt:lpstr>
      <vt:lpstr>PowerPoint プレゼンテーション</vt:lpstr>
      <vt:lpstr>PowerPoint プレゼンテーション</vt:lpstr>
    </vt:vector>
  </TitlesOfParts>
  <Company>東北大学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岡田 知己</dc:creator>
  <cp:lastModifiedBy>岡田 知己</cp:lastModifiedBy>
  <cp:revision>7</cp:revision>
  <dcterms:created xsi:type="dcterms:W3CDTF">2013-12-12T07:57:28Z</dcterms:created>
  <dcterms:modified xsi:type="dcterms:W3CDTF">2014-07-18T01:05:37Z</dcterms:modified>
</cp:coreProperties>
</file>